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 id="2147483672" r:id="rId2"/>
    <p:sldMasterId id="2147483683" r:id="rId3"/>
  </p:sldMasterIdLst>
  <p:notesMasterIdLst>
    <p:notesMasterId r:id="rId16"/>
  </p:notesMasterIdLst>
  <p:sldIdLst>
    <p:sldId id="342" r:id="rId4"/>
    <p:sldId id="341" r:id="rId5"/>
    <p:sldId id="343" r:id="rId6"/>
    <p:sldId id="344" r:id="rId7"/>
    <p:sldId id="346" r:id="rId8"/>
    <p:sldId id="335" r:id="rId9"/>
    <p:sldId id="336" r:id="rId10"/>
    <p:sldId id="337" r:id="rId11"/>
    <p:sldId id="339" r:id="rId12"/>
    <p:sldId id="272" r:id="rId13"/>
    <p:sldId id="340" r:id="rId14"/>
    <p:sldId id="345" r:id="rId15"/>
  </p:sldIdLst>
  <p:sldSz cx="12192000" cy="6858000"/>
  <p:notesSz cx="6669088" cy="98726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elly, Anthony" initials="KA" lastIdx="1" clrIdx="0">
    <p:extLst>
      <p:ext uri="{19B8F6BF-5375-455C-9EA6-DF929625EA0E}">
        <p15:presenceInfo xmlns:p15="http://schemas.microsoft.com/office/powerpoint/2012/main" userId="S::Anthony.Kelly@leeds.gov.uk::baee7fbc-960d-4559-a097-b8bc75a7cb6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966" autoAdjust="0"/>
    <p:restoredTop sz="69705" autoAdjust="0"/>
  </p:normalViewPr>
  <p:slideViewPr>
    <p:cSldViewPr snapToGrid="0">
      <p:cViewPr varScale="1">
        <p:scale>
          <a:sx n="36" d="100"/>
          <a:sy n="36" d="100"/>
        </p:scale>
        <p:origin x="1219" y="34"/>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3738"/>
    </p:cViewPr>
  </p:sorterViewPr>
  <p:notesViewPr>
    <p:cSldViewPr snapToGrid="0">
      <p:cViewPr varScale="1">
        <p:scale>
          <a:sx n="49" d="100"/>
          <a:sy n="49" d="100"/>
        </p:scale>
        <p:origin x="2768" y="6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534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777607" y="0"/>
            <a:ext cx="2889938" cy="495348"/>
          </a:xfrm>
          <a:prstGeom prst="rect">
            <a:avLst/>
          </a:prstGeom>
        </p:spPr>
        <p:txBody>
          <a:bodyPr vert="horz" lIns="91440" tIns="45720" rIns="91440" bIns="45720" rtlCol="0"/>
          <a:lstStyle>
            <a:lvl1pPr algn="r">
              <a:defRPr sz="1200"/>
            </a:lvl1pPr>
          </a:lstStyle>
          <a:p>
            <a:fld id="{28CF22EF-5A67-427A-B1AB-AB947BD715F3}" type="datetimeFigureOut">
              <a:rPr lang="en-GB" smtClean="0"/>
              <a:t>17/11/2021</a:t>
            </a:fld>
            <a:endParaRPr lang="en-GB"/>
          </a:p>
        </p:txBody>
      </p:sp>
      <p:sp>
        <p:nvSpPr>
          <p:cNvPr id="4" name="Slide Image Placeholder 3"/>
          <p:cNvSpPr>
            <a:spLocks noGrp="1" noRot="1" noChangeAspect="1"/>
          </p:cNvSpPr>
          <p:nvPr>
            <p:ph type="sldImg" idx="2"/>
          </p:nvPr>
        </p:nvSpPr>
        <p:spPr>
          <a:xfrm>
            <a:off x="373063" y="1233488"/>
            <a:ext cx="5922962" cy="3332162"/>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66909" y="4751219"/>
            <a:ext cx="5335270" cy="388736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77317"/>
            <a:ext cx="2889938" cy="49534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777607" y="9377317"/>
            <a:ext cx="2889938" cy="495347"/>
          </a:xfrm>
          <a:prstGeom prst="rect">
            <a:avLst/>
          </a:prstGeom>
        </p:spPr>
        <p:txBody>
          <a:bodyPr vert="horz" lIns="91440" tIns="45720" rIns="91440" bIns="45720" rtlCol="0" anchor="b"/>
          <a:lstStyle>
            <a:lvl1pPr algn="r">
              <a:defRPr sz="1200"/>
            </a:lvl1pPr>
          </a:lstStyle>
          <a:p>
            <a:fld id="{E1C6260A-4466-4940-A03C-A5EB33B72CBA}" type="slidenum">
              <a:rPr lang="en-GB" smtClean="0"/>
              <a:t>‹#›</a:t>
            </a:fld>
            <a:endParaRPr lang="en-GB"/>
          </a:p>
        </p:txBody>
      </p:sp>
    </p:spTree>
    <p:extLst>
      <p:ext uri="{BB962C8B-B14F-4D97-AF65-F5344CB8AC3E}">
        <p14:creationId xmlns:p14="http://schemas.microsoft.com/office/powerpoint/2010/main" val="18928395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Can elaborate on these 'bullets'. Specifically with regard to how Linking Leeds / Community Builders collaborate, and similarly the </a:t>
            </a:r>
            <a:r>
              <a:rPr lang="en-GB" dirty="0" err="1"/>
              <a:t>SkILs</a:t>
            </a:r>
            <a:r>
              <a:rPr lang="en-GB" dirty="0"/>
              <a:t> case managers.</a:t>
            </a:r>
          </a:p>
        </p:txBody>
      </p:sp>
      <p:sp>
        <p:nvSpPr>
          <p:cNvPr id="4" name="Slide Number Placeholder 3"/>
          <p:cNvSpPr>
            <a:spLocks noGrp="1"/>
          </p:cNvSpPr>
          <p:nvPr>
            <p:ph type="sldNum" sz="quarter" idx="5"/>
          </p:nvPr>
        </p:nvSpPr>
        <p:spPr/>
        <p:txBody>
          <a:bodyPr/>
          <a:lstStyle/>
          <a:p>
            <a:fld id="{E1C6260A-4466-4940-A03C-A5EB33B72CBA}" type="slidenum">
              <a:rPr lang="en-GB" smtClean="0"/>
              <a:t>6</a:t>
            </a:fld>
            <a:endParaRPr lang="en-GB"/>
          </a:p>
        </p:txBody>
      </p:sp>
    </p:spTree>
    <p:extLst>
      <p:ext uri="{BB962C8B-B14F-4D97-AF65-F5344CB8AC3E}">
        <p14:creationId xmlns:p14="http://schemas.microsoft.com/office/powerpoint/2010/main" val="29372023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What are Local Care Partnerships? Local Care Partnerships (LCPs) is the term used in Leeds to describe our model of joined-up working to deliver local care for local people; working in and with local communities. 19 across the city</a:t>
            </a:r>
          </a:p>
          <a:p>
            <a:endParaRPr lang="en-GB" dirty="0"/>
          </a:p>
          <a:p>
            <a:r>
              <a:rPr lang="en-GB" dirty="0"/>
              <a:t>Partners include our NNS</a:t>
            </a:r>
          </a:p>
        </p:txBody>
      </p:sp>
      <p:sp>
        <p:nvSpPr>
          <p:cNvPr id="4" name="Slide Number Placeholder 3"/>
          <p:cNvSpPr>
            <a:spLocks noGrp="1"/>
          </p:cNvSpPr>
          <p:nvPr>
            <p:ph type="sldNum" sz="quarter" idx="5"/>
          </p:nvPr>
        </p:nvSpPr>
        <p:spPr/>
        <p:txBody>
          <a:bodyPr/>
          <a:lstStyle/>
          <a:p>
            <a:fld id="{E1C6260A-4466-4940-A03C-A5EB33B72CBA}" type="slidenum">
              <a:rPr lang="en-GB" smtClean="0"/>
              <a:t>7</a:t>
            </a:fld>
            <a:endParaRPr lang="en-GB"/>
          </a:p>
        </p:txBody>
      </p:sp>
    </p:spTree>
    <p:extLst>
      <p:ext uri="{BB962C8B-B14F-4D97-AF65-F5344CB8AC3E}">
        <p14:creationId xmlns:p14="http://schemas.microsoft.com/office/powerpoint/2010/main" val="38834538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Could very briefly mention Big Local Leeds Chat here</a:t>
            </a:r>
          </a:p>
        </p:txBody>
      </p:sp>
      <p:sp>
        <p:nvSpPr>
          <p:cNvPr id="4" name="Slide Number Placeholder 3"/>
          <p:cNvSpPr>
            <a:spLocks noGrp="1"/>
          </p:cNvSpPr>
          <p:nvPr>
            <p:ph type="sldNum" sz="quarter" idx="5"/>
          </p:nvPr>
        </p:nvSpPr>
        <p:spPr/>
        <p:txBody>
          <a:bodyPr/>
          <a:lstStyle/>
          <a:p>
            <a:fld id="{E1C6260A-4466-4940-A03C-A5EB33B72CBA}" type="slidenum">
              <a:rPr lang="en-GB" smtClean="0"/>
              <a:t>8</a:t>
            </a:fld>
            <a:endParaRPr lang="en-GB"/>
          </a:p>
        </p:txBody>
      </p:sp>
    </p:spTree>
    <p:extLst>
      <p:ext uri="{BB962C8B-B14F-4D97-AF65-F5344CB8AC3E}">
        <p14:creationId xmlns:p14="http://schemas.microsoft.com/office/powerpoint/2010/main" val="40221148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1C6260A-4466-4940-A03C-A5EB33B72CBA}" type="slidenum">
              <a:rPr lang="en-GB" smtClean="0"/>
              <a:t>9</a:t>
            </a:fld>
            <a:endParaRPr lang="en-GB"/>
          </a:p>
        </p:txBody>
      </p:sp>
    </p:spTree>
    <p:extLst>
      <p:ext uri="{BB962C8B-B14F-4D97-AF65-F5344CB8AC3E}">
        <p14:creationId xmlns:p14="http://schemas.microsoft.com/office/powerpoint/2010/main" val="3054217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[To open link</a:t>
            </a:r>
            <a:r>
              <a:rPr lang="en-GB" b="1" baseline="0" dirty="0"/>
              <a:t> – right click then click on “open hyperlink”]</a:t>
            </a:r>
          </a:p>
          <a:p>
            <a:endParaRPr lang="en-GB" dirty="0"/>
          </a:p>
          <a:p>
            <a:r>
              <a:rPr lang="en-GB" dirty="0"/>
              <a:t>The frailty fulcrum explains how keeping a good balance between all the different things going on in our lives becomes more difficult over time and that as we get older the likelihood of relatively small things causing bigger problems increases. </a:t>
            </a:r>
          </a:p>
          <a:p>
            <a:r>
              <a:rPr lang="en-GB" dirty="0"/>
              <a:t>Domains:</a:t>
            </a:r>
            <a:r>
              <a:rPr lang="en-GB" baseline="0" dirty="0"/>
              <a:t> </a:t>
            </a:r>
          </a:p>
          <a:p>
            <a:endParaRPr lang="en-GB" baseline="0" dirty="0"/>
          </a:p>
          <a:p>
            <a:r>
              <a:rPr lang="en-GB" b="1" dirty="0"/>
              <a:t>Social environment</a:t>
            </a:r>
            <a:r>
              <a:rPr lang="en-GB" dirty="0"/>
              <a:t>, including our families, our friends, our communities, any of the people or places that are important to us.</a:t>
            </a:r>
          </a:p>
          <a:p>
            <a:r>
              <a:rPr lang="en-GB" b="1" dirty="0"/>
              <a:t>Physical environment</a:t>
            </a:r>
            <a:r>
              <a:rPr lang="en-GB" dirty="0"/>
              <a:t>, which is our homes in particular but also the many places that we visit as we live our lives.</a:t>
            </a:r>
          </a:p>
          <a:p>
            <a:r>
              <a:rPr lang="en-GB" b="1" dirty="0"/>
              <a:t>Psychological status</a:t>
            </a:r>
            <a:r>
              <a:rPr lang="en-GB" dirty="0"/>
              <a:t>, which includes both specific conditions, such as anxiety, or more general feelings like a loss of confidence or a lack of motivation.</a:t>
            </a:r>
          </a:p>
          <a:p>
            <a:r>
              <a:rPr lang="en-GB" b="1" dirty="0" err="1"/>
              <a:t>Multimorbidity</a:t>
            </a:r>
            <a:r>
              <a:rPr lang="en-GB" b="1" dirty="0"/>
              <a:t> (Long-term conditions), </a:t>
            </a:r>
            <a:r>
              <a:rPr lang="en-GB" dirty="0"/>
              <a:t>such as diabetes, heart disease or respiratory conditions.</a:t>
            </a:r>
          </a:p>
          <a:p>
            <a:r>
              <a:rPr lang="en-GB" b="1" dirty="0"/>
              <a:t>Acute health problems</a:t>
            </a:r>
            <a:r>
              <a:rPr lang="en-GB" dirty="0"/>
              <a:t>, including the frailty syndromes of delirium, falls, immobility, incontinence and side-effects of medication.</a:t>
            </a:r>
          </a:p>
          <a:p>
            <a:r>
              <a:rPr lang="en-GB" b="1" dirty="0"/>
              <a:t>Systems of care</a:t>
            </a:r>
            <a:r>
              <a:rPr lang="en-GB" dirty="0"/>
              <a:t>, which have a direct impact upon wellbeing, not just through the care that they provide, but also through the way in which they deliver that care –  </a:t>
            </a:r>
            <a:r>
              <a:rPr lang="en-GB" b="1" dirty="0"/>
              <a:t>Important Domain recognising the importance of how care delivered in a Strength Based / Asset Based wat. CWTs previously mentioned by Shona?</a:t>
            </a:r>
            <a:endParaRPr lang="en-GB" dirty="0"/>
          </a:p>
          <a:p>
            <a:endParaRPr lang="en-GB" dirty="0"/>
          </a:p>
          <a:p>
            <a:endParaRPr lang="en-GB" dirty="0"/>
          </a:p>
          <a:p>
            <a:endParaRPr lang="en-GB" dirty="0"/>
          </a:p>
          <a:p>
            <a:r>
              <a:rPr lang="en-GB" dirty="0"/>
              <a:t>??? HIGHLIGHT HERE HOW AGE RELATED DECLINE AFFECTS THIS</a:t>
            </a:r>
          </a:p>
        </p:txBody>
      </p:sp>
      <p:sp>
        <p:nvSpPr>
          <p:cNvPr id="4" name="Slide Number Placeholder 3"/>
          <p:cNvSpPr>
            <a:spLocks noGrp="1"/>
          </p:cNvSpPr>
          <p:nvPr>
            <p:ph type="sldNum" sz="quarter" idx="10"/>
          </p:nvPr>
        </p:nvSpPr>
        <p:spPr/>
        <p:txBody>
          <a:bodyPr/>
          <a:lstStyle/>
          <a:p>
            <a:fld id="{D4F65A4E-C334-4256-B856-9522122E6ED0}" type="slidenum">
              <a:rPr lang="en-GB" smtClean="0"/>
              <a:t>10</a:t>
            </a:fld>
            <a:endParaRPr lang="en-GB" dirty="0"/>
          </a:p>
        </p:txBody>
      </p:sp>
    </p:spTree>
    <p:extLst>
      <p:ext uri="{BB962C8B-B14F-4D97-AF65-F5344CB8AC3E}">
        <p14:creationId xmlns:p14="http://schemas.microsoft.com/office/powerpoint/2010/main" val="41480743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09600" y="6356353"/>
            <a:ext cx="2844800" cy="365125"/>
          </a:xfrm>
          <a:prstGeom prst="rect">
            <a:avLst/>
          </a:prstGeom>
        </p:spPr>
        <p:txBody>
          <a:bodyPr/>
          <a:lstStyle/>
          <a:p>
            <a:pPr defTabSz="457200"/>
            <a:fld id="{0E02DD0C-EC2D-42F2-9BD3-D652E89004CA}" type="datetimeFigureOut">
              <a:rPr lang="en-GB" smtClean="0">
                <a:solidFill>
                  <a:prstClr val="black"/>
                </a:solidFill>
              </a:rPr>
              <a:pPr defTabSz="457200"/>
              <a:t>17/11/2021</a:t>
            </a:fld>
            <a:endParaRPr lang="en-GB">
              <a:solidFill>
                <a:prstClr val="black"/>
              </a:solidFill>
            </a:endParaRPr>
          </a:p>
        </p:txBody>
      </p:sp>
      <p:sp>
        <p:nvSpPr>
          <p:cNvPr id="5" name="Footer Placeholder 4"/>
          <p:cNvSpPr>
            <a:spLocks noGrp="1"/>
          </p:cNvSpPr>
          <p:nvPr>
            <p:ph type="ftr" sz="quarter" idx="11"/>
          </p:nvPr>
        </p:nvSpPr>
        <p:spPr>
          <a:xfrm>
            <a:off x="4165600" y="6356353"/>
            <a:ext cx="3860800" cy="365125"/>
          </a:xfrm>
          <a:prstGeom prst="rect">
            <a:avLst/>
          </a:prstGeom>
        </p:spPr>
        <p:txBody>
          <a:bodyPr/>
          <a:lstStyle/>
          <a:p>
            <a:pPr defTabSz="457200"/>
            <a:endParaRPr lang="en-GB">
              <a:solidFill>
                <a:prstClr val="black"/>
              </a:solidFill>
            </a:endParaRPr>
          </a:p>
        </p:txBody>
      </p:sp>
      <p:sp>
        <p:nvSpPr>
          <p:cNvPr id="6" name="Slide Number Placeholder 5"/>
          <p:cNvSpPr>
            <a:spLocks noGrp="1"/>
          </p:cNvSpPr>
          <p:nvPr>
            <p:ph type="sldNum" sz="quarter" idx="12"/>
          </p:nvPr>
        </p:nvSpPr>
        <p:spPr>
          <a:xfrm>
            <a:off x="8737600" y="6356353"/>
            <a:ext cx="2844800" cy="365125"/>
          </a:xfrm>
          <a:prstGeom prst="rect">
            <a:avLst/>
          </a:prstGeom>
        </p:spPr>
        <p:txBody>
          <a:bodyPr/>
          <a:lstStyle/>
          <a:p>
            <a:pPr defTabSz="457200"/>
            <a:fld id="{03FBBDEF-BE10-46EB-B988-A0DF5A43929B}" type="slidenum">
              <a:rPr lang="en-GB" smtClean="0">
                <a:solidFill>
                  <a:prstClr val="black"/>
                </a:solidFill>
              </a:rPr>
              <a:pPr defTabSz="457200"/>
              <a:t>‹#›</a:t>
            </a:fld>
            <a:endParaRPr lang="en-GB">
              <a:solidFill>
                <a:prstClr val="black"/>
              </a:solidFill>
            </a:endParaRPr>
          </a:p>
        </p:txBody>
      </p:sp>
    </p:spTree>
    <p:extLst>
      <p:ext uri="{BB962C8B-B14F-4D97-AF65-F5344CB8AC3E}">
        <p14:creationId xmlns:p14="http://schemas.microsoft.com/office/powerpoint/2010/main" val="23347902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2438400" y="457200"/>
            <a:ext cx="8839200" cy="609600"/>
          </a:xfrm>
        </p:spPr>
        <p:txBody>
          <a:bodyPr/>
          <a:lstStyle/>
          <a:p>
            <a:r>
              <a:rPr lang="en-US"/>
              <a:t>Click to edit Master title style</a:t>
            </a:r>
            <a:endParaRPr lang="en-GB"/>
          </a:p>
        </p:txBody>
      </p:sp>
      <p:sp>
        <p:nvSpPr>
          <p:cNvPr id="3" name="Chart Placeholder 2"/>
          <p:cNvSpPr>
            <a:spLocks noGrp="1"/>
          </p:cNvSpPr>
          <p:nvPr>
            <p:ph type="chart" idx="1"/>
          </p:nvPr>
        </p:nvSpPr>
        <p:spPr>
          <a:xfrm>
            <a:off x="2438400" y="1600200"/>
            <a:ext cx="8737600" cy="3962400"/>
          </a:xfrm>
          <a:prstGeom prst="rect">
            <a:avLst/>
          </a:prstGeom>
        </p:spPr>
        <p:txBody>
          <a:bodyPr/>
          <a:lstStyle/>
          <a:p>
            <a:pPr lvl="0"/>
            <a:endParaRPr lang="en-GB" noProof="0" dirty="0"/>
          </a:p>
        </p:txBody>
      </p:sp>
      <p:sp>
        <p:nvSpPr>
          <p:cNvPr id="4" name="Rectangle 23"/>
          <p:cNvSpPr>
            <a:spLocks noGrp="1" noChangeArrowheads="1"/>
          </p:cNvSpPr>
          <p:nvPr>
            <p:ph type="dt" sz="half" idx="10"/>
          </p:nvPr>
        </p:nvSpPr>
        <p:spPr>
          <a:xfrm>
            <a:off x="609600" y="6356351"/>
            <a:ext cx="2844800" cy="365125"/>
          </a:xfrm>
          <a:prstGeom prst="rect">
            <a:avLst/>
          </a:prstGeom>
          <a:ln/>
        </p:spPr>
        <p:txBody>
          <a:bodyPr/>
          <a:lstStyle>
            <a:lvl1pPr>
              <a:defRPr/>
            </a:lvl1pPr>
          </a:lstStyle>
          <a:p>
            <a:pPr defTabSz="457200">
              <a:defRPr/>
            </a:pPr>
            <a:endParaRPr lang="en-GB" dirty="0">
              <a:solidFill>
                <a:prstClr val="black"/>
              </a:solidFill>
            </a:endParaRPr>
          </a:p>
        </p:txBody>
      </p:sp>
    </p:spTree>
    <p:extLst>
      <p:ext uri="{BB962C8B-B14F-4D97-AF65-F5344CB8AC3E}">
        <p14:creationId xmlns:p14="http://schemas.microsoft.com/office/powerpoint/2010/main" val="2771565910"/>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21088992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09600" y="6356353"/>
            <a:ext cx="2844800" cy="365125"/>
          </a:xfrm>
          <a:prstGeom prst="rect">
            <a:avLst/>
          </a:prstGeom>
        </p:spPr>
        <p:txBody>
          <a:bodyPr/>
          <a:lstStyle/>
          <a:p>
            <a:pPr defTabSz="457200"/>
            <a:fld id="{0E02DD0C-EC2D-42F2-9BD3-D652E89004CA}" type="datetimeFigureOut">
              <a:rPr lang="en-GB" smtClean="0">
                <a:solidFill>
                  <a:prstClr val="black"/>
                </a:solidFill>
              </a:rPr>
              <a:pPr defTabSz="457200"/>
              <a:t>17/11/2021</a:t>
            </a:fld>
            <a:endParaRPr lang="en-GB">
              <a:solidFill>
                <a:prstClr val="black"/>
              </a:solidFill>
            </a:endParaRPr>
          </a:p>
        </p:txBody>
      </p:sp>
      <p:sp>
        <p:nvSpPr>
          <p:cNvPr id="5" name="Footer Placeholder 4"/>
          <p:cNvSpPr>
            <a:spLocks noGrp="1"/>
          </p:cNvSpPr>
          <p:nvPr>
            <p:ph type="ftr" sz="quarter" idx="11"/>
          </p:nvPr>
        </p:nvSpPr>
        <p:spPr>
          <a:xfrm>
            <a:off x="4165600" y="6356353"/>
            <a:ext cx="3860800" cy="365125"/>
          </a:xfrm>
          <a:prstGeom prst="rect">
            <a:avLst/>
          </a:prstGeom>
        </p:spPr>
        <p:txBody>
          <a:bodyPr/>
          <a:lstStyle/>
          <a:p>
            <a:pPr defTabSz="457200"/>
            <a:endParaRPr lang="en-GB">
              <a:solidFill>
                <a:prstClr val="black"/>
              </a:solidFill>
            </a:endParaRPr>
          </a:p>
        </p:txBody>
      </p:sp>
      <p:sp>
        <p:nvSpPr>
          <p:cNvPr id="6" name="Slide Number Placeholder 5"/>
          <p:cNvSpPr>
            <a:spLocks noGrp="1"/>
          </p:cNvSpPr>
          <p:nvPr>
            <p:ph type="sldNum" sz="quarter" idx="12"/>
          </p:nvPr>
        </p:nvSpPr>
        <p:spPr>
          <a:xfrm>
            <a:off x="8737600" y="6356353"/>
            <a:ext cx="2844800" cy="365125"/>
          </a:xfrm>
          <a:prstGeom prst="rect">
            <a:avLst/>
          </a:prstGeom>
        </p:spPr>
        <p:txBody>
          <a:bodyPr/>
          <a:lstStyle/>
          <a:p>
            <a:pPr defTabSz="457200"/>
            <a:fld id="{03FBBDEF-BE10-46EB-B988-A0DF5A43929B}" type="slidenum">
              <a:rPr lang="en-GB" smtClean="0">
                <a:solidFill>
                  <a:prstClr val="black"/>
                </a:solidFill>
              </a:rPr>
              <a:pPr defTabSz="457200"/>
              <a:t>‹#›</a:t>
            </a:fld>
            <a:endParaRPr lang="en-GB">
              <a:solidFill>
                <a:prstClr val="black"/>
              </a:solidFill>
            </a:endParaRPr>
          </a:p>
        </p:txBody>
      </p:sp>
    </p:spTree>
    <p:extLst>
      <p:ext uri="{BB962C8B-B14F-4D97-AF65-F5344CB8AC3E}">
        <p14:creationId xmlns:p14="http://schemas.microsoft.com/office/powerpoint/2010/main" val="37397426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3791" y="2358576"/>
            <a:ext cx="10363200" cy="653143"/>
          </a:xfrm>
        </p:spPr>
        <p:txBody>
          <a:bodyPr/>
          <a:lstStyle/>
          <a:p>
            <a:r>
              <a:rPr lang="en-US"/>
              <a:t>Click to edit Master title style</a:t>
            </a:r>
            <a:endParaRPr lang="en-US" dirty="0"/>
          </a:p>
        </p:txBody>
      </p:sp>
      <p:sp>
        <p:nvSpPr>
          <p:cNvPr id="3" name="Subtitle 2"/>
          <p:cNvSpPr>
            <a:spLocks noGrp="1"/>
          </p:cNvSpPr>
          <p:nvPr>
            <p:ph type="subTitle" idx="1"/>
          </p:nvPr>
        </p:nvSpPr>
        <p:spPr>
          <a:xfrm>
            <a:off x="683791" y="3023813"/>
            <a:ext cx="8534400" cy="1173239"/>
          </a:xfrm>
        </p:spPr>
        <p:txBody>
          <a:bodyPr/>
          <a:lstStyle>
            <a:lvl1pPr marL="0" indent="0" algn="l">
              <a:buNone/>
              <a:defRPr>
                <a:solidFill>
                  <a:schemeClr val="tx1">
                    <a:tint val="75000"/>
                  </a:schemeClr>
                </a:solidFill>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24317101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53437" y="2834552"/>
            <a:ext cx="10363200" cy="1362075"/>
          </a:xfrm>
        </p:spPr>
        <p:txBody>
          <a:bodyPr anchor="t"/>
          <a:lstStyle>
            <a:lvl1pPr algn="l">
              <a:defRPr sz="2800" b="1" cap="all"/>
            </a:lvl1pPr>
          </a:lstStyle>
          <a:p>
            <a:r>
              <a:rPr lang="en-US"/>
              <a:t>Click to edit Master title style</a:t>
            </a:r>
            <a:endParaRPr lang="en-US" dirty="0"/>
          </a:p>
        </p:txBody>
      </p:sp>
      <p:sp>
        <p:nvSpPr>
          <p:cNvPr id="3" name="Text Placeholder 2"/>
          <p:cNvSpPr>
            <a:spLocks noGrp="1"/>
          </p:cNvSpPr>
          <p:nvPr>
            <p:ph type="body" idx="1"/>
          </p:nvPr>
        </p:nvSpPr>
        <p:spPr>
          <a:xfrm>
            <a:off x="753437" y="1334365"/>
            <a:ext cx="10363200" cy="1500187"/>
          </a:xfrm>
        </p:spPr>
        <p:txBody>
          <a:bodyPr anchor="b"/>
          <a:lstStyle>
            <a:lvl1pPr marL="0" indent="0">
              <a:buNone/>
              <a:defRPr sz="2000">
                <a:solidFill>
                  <a:schemeClr val="tx1">
                    <a:tint val="75000"/>
                  </a:schemeClr>
                </a:solidFill>
              </a:defRPr>
            </a:lvl1pPr>
            <a:lvl2pPr marL="457189" indent="0">
              <a:buNone/>
              <a:defRPr sz="1800">
                <a:solidFill>
                  <a:schemeClr val="tx1">
                    <a:tint val="75000"/>
                  </a:schemeClr>
                </a:solidFill>
              </a:defRPr>
            </a:lvl2pPr>
            <a:lvl3pPr marL="914378"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2"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09600" y="6356353"/>
            <a:ext cx="2844800" cy="365125"/>
          </a:xfrm>
          <a:prstGeom prst="rect">
            <a:avLst/>
          </a:prstGeom>
        </p:spPr>
        <p:txBody>
          <a:bodyPr/>
          <a:lstStyle/>
          <a:p>
            <a:pPr defTabSz="457200"/>
            <a:fld id="{0E02DD0C-EC2D-42F2-9BD3-D652E89004CA}" type="datetimeFigureOut">
              <a:rPr lang="en-GB" smtClean="0">
                <a:solidFill>
                  <a:prstClr val="black"/>
                </a:solidFill>
              </a:rPr>
              <a:pPr defTabSz="457200"/>
              <a:t>17/11/2021</a:t>
            </a:fld>
            <a:endParaRPr lang="en-GB">
              <a:solidFill>
                <a:prstClr val="black"/>
              </a:solidFill>
            </a:endParaRPr>
          </a:p>
        </p:txBody>
      </p:sp>
      <p:sp>
        <p:nvSpPr>
          <p:cNvPr id="5" name="Footer Placeholder 4"/>
          <p:cNvSpPr>
            <a:spLocks noGrp="1"/>
          </p:cNvSpPr>
          <p:nvPr>
            <p:ph type="ftr" sz="quarter" idx="11"/>
          </p:nvPr>
        </p:nvSpPr>
        <p:spPr>
          <a:xfrm>
            <a:off x="4165600" y="6356353"/>
            <a:ext cx="3860800" cy="365125"/>
          </a:xfrm>
          <a:prstGeom prst="rect">
            <a:avLst/>
          </a:prstGeom>
        </p:spPr>
        <p:txBody>
          <a:bodyPr/>
          <a:lstStyle/>
          <a:p>
            <a:pPr defTabSz="457200"/>
            <a:endParaRPr lang="en-GB">
              <a:solidFill>
                <a:prstClr val="black"/>
              </a:solidFill>
            </a:endParaRPr>
          </a:p>
        </p:txBody>
      </p:sp>
      <p:sp>
        <p:nvSpPr>
          <p:cNvPr id="6" name="Slide Number Placeholder 5"/>
          <p:cNvSpPr>
            <a:spLocks noGrp="1"/>
          </p:cNvSpPr>
          <p:nvPr>
            <p:ph type="sldNum" sz="quarter" idx="12"/>
          </p:nvPr>
        </p:nvSpPr>
        <p:spPr>
          <a:xfrm>
            <a:off x="8737600" y="6356353"/>
            <a:ext cx="2844800" cy="365125"/>
          </a:xfrm>
          <a:prstGeom prst="rect">
            <a:avLst/>
          </a:prstGeom>
        </p:spPr>
        <p:txBody>
          <a:bodyPr/>
          <a:lstStyle/>
          <a:p>
            <a:pPr defTabSz="457200"/>
            <a:fld id="{03FBBDEF-BE10-46EB-B988-A0DF5A43929B}" type="slidenum">
              <a:rPr lang="en-GB" smtClean="0">
                <a:solidFill>
                  <a:prstClr val="black"/>
                </a:solidFill>
              </a:rPr>
              <a:pPr defTabSz="457200"/>
              <a:t>‹#›</a:t>
            </a:fld>
            <a:endParaRPr lang="en-GB">
              <a:solidFill>
                <a:prstClr val="black"/>
              </a:solidFill>
            </a:endParaRPr>
          </a:p>
        </p:txBody>
      </p:sp>
    </p:spTree>
    <p:extLst>
      <p:ext uri="{BB962C8B-B14F-4D97-AF65-F5344CB8AC3E}">
        <p14:creationId xmlns:p14="http://schemas.microsoft.com/office/powerpoint/2010/main" val="18686196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381355"/>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97600" y="1381355"/>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801924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5"/>
            <a:ext cx="5386917" cy="639763"/>
          </a:xfrm>
        </p:spPr>
        <p:txBody>
          <a:bodyPr anchor="b"/>
          <a:lstStyle>
            <a:lvl1pPr marL="0" indent="0">
              <a:buNone/>
              <a:defRPr sz="2400" b="1"/>
            </a:lvl1pPr>
            <a:lvl2pPr marL="457189" indent="0">
              <a:buNone/>
              <a:defRPr sz="2000" b="1"/>
            </a:lvl2pPr>
            <a:lvl3pPr marL="914378" indent="0">
              <a:buNone/>
              <a:defRPr sz="1800" b="1"/>
            </a:lvl3pPr>
            <a:lvl4pPr marL="1371566" indent="0">
              <a:buNone/>
              <a:defRPr sz="1600" b="1"/>
            </a:lvl4pPr>
            <a:lvl5pPr marL="1828754" indent="0">
              <a:buNone/>
              <a:defRPr sz="1600" b="1"/>
            </a:lvl5pPr>
            <a:lvl6pPr marL="2285943" indent="0">
              <a:buNone/>
              <a:defRPr sz="1600" b="1"/>
            </a:lvl6pPr>
            <a:lvl7pPr marL="2743132"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70" y="1535115"/>
            <a:ext cx="5389033" cy="639763"/>
          </a:xfrm>
        </p:spPr>
        <p:txBody>
          <a:bodyPr anchor="b"/>
          <a:lstStyle>
            <a:lvl1pPr marL="0" indent="0">
              <a:buNone/>
              <a:defRPr sz="2400" b="1"/>
            </a:lvl1pPr>
            <a:lvl2pPr marL="457189" indent="0">
              <a:buNone/>
              <a:defRPr sz="2000" b="1"/>
            </a:lvl2pPr>
            <a:lvl3pPr marL="914378" indent="0">
              <a:buNone/>
              <a:defRPr sz="1800" b="1"/>
            </a:lvl3pPr>
            <a:lvl4pPr marL="1371566" indent="0">
              <a:buNone/>
              <a:defRPr sz="1600" b="1"/>
            </a:lvl4pPr>
            <a:lvl5pPr marL="1828754" indent="0">
              <a:buNone/>
              <a:defRPr sz="1600" b="1"/>
            </a:lvl5pPr>
            <a:lvl6pPr marL="2285943" indent="0">
              <a:buNone/>
              <a:defRPr sz="1600" b="1"/>
            </a:lvl6pPr>
            <a:lvl7pPr marL="2743132"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70"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49278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6632568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5465069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406098"/>
            <a:ext cx="4011084" cy="755045"/>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766733" y="369814"/>
            <a:ext cx="6815667" cy="5853113"/>
          </a:xfrm>
        </p:spPr>
        <p:txBody>
          <a:bodyPr/>
          <a:lstStyle>
            <a:lvl1pPr>
              <a:defRPr sz="2800"/>
            </a:lvl1pPr>
            <a:lvl2pPr>
              <a:defRPr sz="26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603" y="1302059"/>
            <a:ext cx="4011084" cy="4691063"/>
          </a:xfrm>
        </p:spPr>
        <p:txBody>
          <a:bodyPr/>
          <a:lstStyle>
            <a:lvl1pPr marL="0" indent="0">
              <a:buNone/>
              <a:defRPr sz="1400"/>
            </a:lvl1pPr>
            <a:lvl2pPr marL="457189" indent="0">
              <a:buNone/>
              <a:defRPr sz="1200"/>
            </a:lvl2pPr>
            <a:lvl3pPr marL="914378" indent="0">
              <a:buNone/>
              <a:defRPr sz="1000"/>
            </a:lvl3pPr>
            <a:lvl4pPr marL="1371566" indent="0">
              <a:buNone/>
              <a:defRPr sz="900"/>
            </a:lvl4pPr>
            <a:lvl5pPr marL="1828754" indent="0">
              <a:buNone/>
              <a:defRPr sz="900"/>
            </a:lvl5pPr>
            <a:lvl6pPr marL="2285943" indent="0">
              <a:buNone/>
              <a:defRPr sz="900"/>
            </a:lvl6pPr>
            <a:lvl7pPr marL="2743132" indent="0">
              <a:buNone/>
              <a:defRPr sz="900"/>
            </a:lvl7pPr>
            <a:lvl8pPr marL="3200320" indent="0">
              <a:buNone/>
              <a:defRPr sz="900"/>
            </a:lvl8pPr>
            <a:lvl9pPr marL="3657509" indent="0">
              <a:buNone/>
              <a:defRPr sz="900"/>
            </a:lvl9pPr>
          </a:lstStyle>
          <a:p>
            <a:pPr lvl="0"/>
            <a:r>
              <a:rPr lang="en-US"/>
              <a:t>Click to edit Master text styles</a:t>
            </a:r>
          </a:p>
        </p:txBody>
      </p:sp>
    </p:spTree>
    <p:extLst>
      <p:ext uri="{BB962C8B-B14F-4D97-AF65-F5344CB8AC3E}">
        <p14:creationId xmlns:p14="http://schemas.microsoft.com/office/powerpoint/2010/main" val="39038653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3791" y="2358576"/>
            <a:ext cx="10363200" cy="653143"/>
          </a:xfrm>
        </p:spPr>
        <p:txBody>
          <a:bodyPr/>
          <a:lstStyle/>
          <a:p>
            <a:r>
              <a:rPr lang="en-US"/>
              <a:t>Click to edit Master title style</a:t>
            </a:r>
            <a:endParaRPr lang="en-US" dirty="0"/>
          </a:p>
        </p:txBody>
      </p:sp>
      <p:sp>
        <p:nvSpPr>
          <p:cNvPr id="3" name="Subtitle 2"/>
          <p:cNvSpPr>
            <a:spLocks noGrp="1"/>
          </p:cNvSpPr>
          <p:nvPr>
            <p:ph type="subTitle" idx="1"/>
          </p:nvPr>
        </p:nvSpPr>
        <p:spPr>
          <a:xfrm>
            <a:off x="683791" y="3023813"/>
            <a:ext cx="8534400" cy="1173239"/>
          </a:xfrm>
        </p:spPr>
        <p:txBody>
          <a:bodyPr/>
          <a:lstStyle>
            <a:lvl1pPr marL="0" indent="0" algn="l">
              <a:buNone/>
              <a:defRPr>
                <a:solidFill>
                  <a:schemeClr val="tx1">
                    <a:tint val="75000"/>
                  </a:schemeClr>
                </a:solidFill>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337346750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6384" y="3796717"/>
            <a:ext cx="7315200" cy="566739"/>
          </a:xfrm>
        </p:spPr>
        <p:txBody>
          <a:bodyPr anchor="b"/>
          <a:lstStyle>
            <a:lvl1pPr algn="l">
              <a:defRPr sz="2000" b="1"/>
            </a:lvl1pPr>
          </a:lstStyle>
          <a:p>
            <a:r>
              <a:rPr lang="en-US"/>
              <a:t>Click to edit Master title style</a:t>
            </a:r>
            <a:endParaRPr lang="en-US" dirty="0"/>
          </a:p>
        </p:txBody>
      </p:sp>
      <p:sp>
        <p:nvSpPr>
          <p:cNvPr id="3" name="Picture Placeholder 2"/>
          <p:cNvSpPr>
            <a:spLocks noGrp="1"/>
          </p:cNvSpPr>
          <p:nvPr>
            <p:ph type="pic" idx="1"/>
          </p:nvPr>
        </p:nvSpPr>
        <p:spPr>
          <a:xfrm>
            <a:off x="696384" y="447527"/>
            <a:ext cx="10802157" cy="3276167"/>
          </a:xfrm>
        </p:spPr>
        <p:txBody>
          <a:bodyPr/>
          <a:lstStyle>
            <a:lvl1pPr marL="0" indent="0">
              <a:buNone/>
              <a:defRPr sz="3200"/>
            </a:lvl1pPr>
            <a:lvl2pPr marL="457189" indent="0">
              <a:buNone/>
              <a:defRPr sz="2800"/>
            </a:lvl2pPr>
            <a:lvl3pPr marL="914378" indent="0">
              <a:buNone/>
              <a:defRPr sz="2400"/>
            </a:lvl3pPr>
            <a:lvl4pPr marL="1371566" indent="0">
              <a:buNone/>
              <a:defRPr sz="2000"/>
            </a:lvl4pPr>
            <a:lvl5pPr marL="1828754" indent="0">
              <a:buNone/>
              <a:defRPr sz="2000"/>
            </a:lvl5pPr>
            <a:lvl6pPr marL="2285943" indent="0">
              <a:buNone/>
              <a:defRPr sz="2000"/>
            </a:lvl6pPr>
            <a:lvl7pPr marL="2743132" indent="0">
              <a:buNone/>
              <a:defRPr sz="2000"/>
            </a:lvl7pPr>
            <a:lvl8pPr marL="3200320" indent="0">
              <a:buNone/>
              <a:defRPr sz="2000"/>
            </a:lvl8pPr>
            <a:lvl9pPr marL="3657509" indent="0">
              <a:buNone/>
              <a:defRPr sz="2000"/>
            </a:lvl9pPr>
          </a:lstStyle>
          <a:p>
            <a:r>
              <a:rPr lang="en-US"/>
              <a:t>Click icon to add picture</a:t>
            </a:r>
          </a:p>
        </p:txBody>
      </p:sp>
      <p:sp>
        <p:nvSpPr>
          <p:cNvPr id="4" name="Text Placeholder 3"/>
          <p:cNvSpPr>
            <a:spLocks noGrp="1"/>
          </p:cNvSpPr>
          <p:nvPr>
            <p:ph type="body" sz="half" idx="2"/>
          </p:nvPr>
        </p:nvSpPr>
        <p:spPr>
          <a:xfrm>
            <a:off x="696384" y="4363456"/>
            <a:ext cx="7315200" cy="804863"/>
          </a:xfrm>
        </p:spPr>
        <p:txBody>
          <a:bodyPr/>
          <a:lstStyle>
            <a:lvl1pPr marL="0" indent="0">
              <a:buNone/>
              <a:defRPr sz="1400"/>
            </a:lvl1pPr>
            <a:lvl2pPr marL="457189" indent="0">
              <a:buNone/>
              <a:defRPr sz="1200"/>
            </a:lvl2pPr>
            <a:lvl3pPr marL="914378" indent="0">
              <a:buNone/>
              <a:defRPr sz="1000"/>
            </a:lvl3pPr>
            <a:lvl4pPr marL="1371566" indent="0">
              <a:buNone/>
              <a:defRPr sz="900"/>
            </a:lvl4pPr>
            <a:lvl5pPr marL="1828754" indent="0">
              <a:buNone/>
              <a:defRPr sz="900"/>
            </a:lvl5pPr>
            <a:lvl6pPr marL="2285943" indent="0">
              <a:buNone/>
              <a:defRPr sz="900"/>
            </a:lvl6pPr>
            <a:lvl7pPr marL="2743132" indent="0">
              <a:buNone/>
              <a:defRPr sz="900"/>
            </a:lvl7pPr>
            <a:lvl8pPr marL="3200320" indent="0">
              <a:buNone/>
              <a:defRPr sz="900"/>
            </a:lvl8pPr>
            <a:lvl9pPr marL="3657509" indent="0">
              <a:buNone/>
              <a:defRPr sz="900"/>
            </a:lvl9pPr>
          </a:lstStyle>
          <a:p>
            <a:pPr lvl="0"/>
            <a:r>
              <a:rPr lang="en-US"/>
              <a:t>Click to edit Master text styles</a:t>
            </a:r>
          </a:p>
        </p:txBody>
      </p:sp>
    </p:spTree>
    <p:extLst>
      <p:ext uri="{BB962C8B-B14F-4D97-AF65-F5344CB8AC3E}">
        <p14:creationId xmlns:p14="http://schemas.microsoft.com/office/powerpoint/2010/main" val="90032763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2438400" y="457200"/>
            <a:ext cx="8839200" cy="609600"/>
          </a:xfrm>
        </p:spPr>
        <p:txBody>
          <a:bodyPr/>
          <a:lstStyle/>
          <a:p>
            <a:r>
              <a:rPr lang="en-US"/>
              <a:t>Click to edit Master title style</a:t>
            </a:r>
            <a:endParaRPr lang="en-GB"/>
          </a:p>
        </p:txBody>
      </p:sp>
      <p:sp>
        <p:nvSpPr>
          <p:cNvPr id="3" name="Chart Placeholder 2"/>
          <p:cNvSpPr>
            <a:spLocks noGrp="1"/>
          </p:cNvSpPr>
          <p:nvPr>
            <p:ph type="chart" idx="1"/>
          </p:nvPr>
        </p:nvSpPr>
        <p:spPr>
          <a:xfrm>
            <a:off x="2438400" y="1600200"/>
            <a:ext cx="8737600" cy="3962400"/>
          </a:xfrm>
          <a:prstGeom prst="rect">
            <a:avLst/>
          </a:prstGeom>
        </p:spPr>
        <p:txBody>
          <a:bodyPr/>
          <a:lstStyle/>
          <a:p>
            <a:pPr lvl="0"/>
            <a:endParaRPr lang="en-GB" noProof="0" dirty="0"/>
          </a:p>
        </p:txBody>
      </p:sp>
      <p:sp>
        <p:nvSpPr>
          <p:cNvPr id="4" name="Rectangle 23"/>
          <p:cNvSpPr>
            <a:spLocks noGrp="1" noChangeArrowheads="1"/>
          </p:cNvSpPr>
          <p:nvPr>
            <p:ph type="dt" sz="half" idx="10"/>
          </p:nvPr>
        </p:nvSpPr>
        <p:spPr>
          <a:xfrm>
            <a:off x="609600" y="6356351"/>
            <a:ext cx="2844800" cy="365125"/>
          </a:xfrm>
          <a:prstGeom prst="rect">
            <a:avLst/>
          </a:prstGeom>
          <a:ln/>
        </p:spPr>
        <p:txBody>
          <a:bodyPr/>
          <a:lstStyle>
            <a:lvl1pPr>
              <a:defRPr/>
            </a:lvl1pPr>
          </a:lstStyle>
          <a:p>
            <a:pPr defTabSz="457200">
              <a:defRPr/>
            </a:pPr>
            <a:endParaRPr lang="en-GB" dirty="0">
              <a:solidFill>
                <a:prstClr val="black"/>
              </a:solidFill>
            </a:endParaRPr>
          </a:p>
        </p:txBody>
      </p:sp>
    </p:spTree>
    <p:extLst>
      <p:ext uri="{BB962C8B-B14F-4D97-AF65-F5344CB8AC3E}">
        <p14:creationId xmlns:p14="http://schemas.microsoft.com/office/powerpoint/2010/main" val="2527483492"/>
      </p:ext>
    </p:extLst>
  </p:cSld>
  <p:clrMapOvr>
    <a:masterClrMapping/>
  </p:clrMapOvr>
  <p:transition>
    <p:wipe dir="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313355996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358464130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09600" y="6356353"/>
            <a:ext cx="2844800" cy="365125"/>
          </a:xfrm>
          <a:prstGeom prst="rect">
            <a:avLst/>
          </a:prstGeom>
        </p:spPr>
        <p:txBody>
          <a:bodyPr/>
          <a:lstStyle/>
          <a:p>
            <a:pPr defTabSz="457200"/>
            <a:fld id="{0E02DD0C-EC2D-42F2-9BD3-D652E89004CA}" type="datetimeFigureOut">
              <a:rPr lang="en-GB" smtClean="0">
                <a:solidFill>
                  <a:prstClr val="black"/>
                </a:solidFill>
              </a:rPr>
              <a:pPr defTabSz="457200"/>
              <a:t>17/11/2021</a:t>
            </a:fld>
            <a:endParaRPr lang="en-GB">
              <a:solidFill>
                <a:prstClr val="black"/>
              </a:solidFill>
            </a:endParaRPr>
          </a:p>
        </p:txBody>
      </p:sp>
      <p:sp>
        <p:nvSpPr>
          <p:cNvPr id="5" name="Footer Placeholder 4"/>
          <p:cNvSpPr>
            <a:spLocks noGrp="1"/>
          </p:cNvSpPr>
          <p:nvPr>
            <p:ph type="ftr" sz="quarter" idx="11"/>
          </p:nvPr>
        </p:nvSpPr>
        <p:spPr>
          <a:xfrm>
            <a:off x="4165600" y="6356353"/>
            <a:ext cx="3860800" cy="365125"/>
          </a:xfrm>
          <a:prstGeom prst="rect">
            <a:avLst/>
          </a:prstGeom>
        </p:spPr>
        <p:txBody>
          <a:bodyPr/>
          <a:lstStyle/>
          <a:p>
            <a:pPr defTabSz="457200"/>
            <a:endParaRPr lang="en-GB">
              <a:solidFill>
                <a:prstClr val="black"/>
              </a:solidFill>
            </a:endParaRPr>
          </a:p>
        </p:txBody>
      </p:sp>
      <p:sp>
        <p:nvSpPr>
          <p:cNvPr id="6" name="Slide Number Placeholder 5"/>
          <p:cNvSpPr>
            <a:spLocks noGrp="1"/>
          </p:cNvSpPr>
          <p:nvPr>
            <p:ph type="sldNum" sz="quarter" idx="12"/>
          </p:nvPr>
        </p:nvSpPr>
        <p:spPr>
          <a:xfrm>
            <a:off x="8737600" y="6356353"/>
            <a:ext cx="2844800" cy="365125"/>
          </a:xfrm>
          <a:prstGeom prst="rect">
            <a:avLst/>
          </a:prstGeom>
        </p:spPr>
        <p:txBody>
          <a:bodyPr/>
          <a:lstStyle/>
          <a:p>
            <a:pPr defTabSz="457200"/>
            <a:fld id="{03FBBDEF-BE10-46EB-B988-A0DF5A43929B}" type="slidenum">
              <a:rPr lang="en-GB" smtClean="0">
                <a:solidFill>
                  <a:prstClr val="black"/>
                </a:solidFill>
              </a:rPr>
              <a:pPr defTabSz="457200"/>
              <a:t>‹#›</a:t>
            </a:fld>
            <a:endParaRPr lang="en-GB">
              <a:solidFill>
                <a:prstClr val="black"/>
              </a:solidFill>
            </a:endParaRPr>
          </a:p>
        </p:txBody>
      </p:sp>
    </p:spTree>
    <p:extLst>
      <p:ext uri="{BB962C8B-B14F-4D97-AF65-F5344CB8AC3E}">
        <p14:creationId xmlns:p14="http://schemas.microsoft.com/office/powerpoint/2010/main" val="31208007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3791" y="2358576"/>
            <a:ext cx="10363200" cy="653143"/>
          </a:xfrm>
        </p:spPr>
        <p:txBody>
          <a:bodyPr/>
          <a:lstStyle/>
          <a:p>
            <a:r>
              <a:rPr lang="en-US"/>
              <a:t>Click to edit Master title style</a:t>
            </a:r>
            <a:endParaRPr lang="en-US" dirty="0"/>
          </a:p>
        </p:txBody>
      </p:sp>
      <p:sp>
        <p:nvSpPr>
          <p:cNvPr id="3" name="Subtitle 2"/>
          <p:cNvSpPr>
            <a:spLocks noGrp="1"/>
          </p:cNvSpPr>
          <p:nvPr>
            <p:ph type="subTitle" idx="1"/>
          </p:nvPr>
        </p:nvSpPr>
        <p:spPr>
          <a:xfrm>
            <a:off x="683791" y="3023813"/>
            <a:ext cx="8534400" cy="1173239"/>
          </a:xfrm>
        </p:spPr>
        <p:txBody>
          <a:bodyPr/>
          <a:lstStyle>
            <a:lvl1pPr marL="0" indent="0" algn="l">
              <a:buNone/>
              <a:defRPr>
                <a:solidFill>
                  <a:schemeClr val="tx1">
                    <a:tint val="75000"/>
                  </a:schemeClr>
                </a:solidFill>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84136991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53437" y="2834552"/>
            <a:ext cx="10363200" cy="1362075"/>
          </a:xfrm>
        </p:spPr>
        <p:txBody>
          <a:bodyPr anchor="t"/>
          <a:lstStyle>
            <a:lvl1pPr algn="l">
              <a:defRPr sz="2800" b="1" cap="all"/>
            </a:lvl1pPr>
          </a:lstStyle>
          <a:p>
            <a:r>
              <a:rPr lang="en-US"/>
              <a:t>Click to edit Master title style</a:t>
            </a:r>
            <a:endParaRPr lang="en-US" dirty="0"/>
          </a:p>
        </p:txBody>
      </p:sp>
      <p:sp>
        <p:nvSpPr>
          <p:cNvPr id="3" name="Text Placeholder 2"/>
          <p:cNvSpPr>
            <a:spLocks noGrp="1"/>
          </p:cNvSpPr>
          <p:nvPr>
            <p:ph type="body" idx="1"/>
          </p:nvPr>
        </p:nvSpPr>
        <p:spPr>
          <a:xfrm>
            <a:off x="753437" y="1334365"/>
            <a:ext cx="10363200" cy="1500187"/>
          </a:xfrm>
        </p:spPr>
        <p:txBody>
          <a:bodyPr anchor="b"/>
          <a:lstStyle>
            <a:lvl1pPr marL="0" indent="0">
              <a:buNone/>
              <a:defRPr sz="2000">
                <a:solidFill>
                  <a:schemeClr val="tx1">
                    <a:tint val="75000"/>
                  </a:schemeClr>
                </a:solidFill>
              </a:defRPr>
            </a:lvl1pPr>
            <a:lvl2pPr marL="457189" indent="0">
              <a:buNone/>
              <a:defRPr sz="1800">
                <a:solidFill>
                  <a:schemeClr val="tx1">
                    <a:tint val="75000"/>
                  </a:schemeClr>
                </a:solidFill>
              </a:defRPr>
            </a:lvl2pPr>
            <a:lvl3pPr marL="914378"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2"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09600" y="6356353"/>
            <a:ext cx="2844800" cy="365125"/>
          </a:xfrm>
          <a:prstGeom prst="rect">
            <a:avLst/>
          </a:prstGeom>
        </p:spPr>
        <p:txBody>
          <a:bodyPr/>
          <a:lstStyle/>
          <a:p>
            <a:pPr defTabSz="457200"/>
            <a:fld id="{0E02DD0C-EC2D-42F2-9BD3-D652E89004CA}" type="datetimeFigureOut">
              <a:rPr lang="en-GB" smtClean="0">
                <a:solidFill>
                  <a:prstClr val="black"/>
                </a:solidFill>
              </a:rPr>
              <a:pPr defTabSz="457200"/>
              <a:t>17/11/2021</a:t>
            </a:fld>
            <a:endParaRPr lang="en-GB">
              <a:solidFill>
                <a:prstClr val="black"/>
              </a:solidFill>
            </a:endParaRPr>
          </a:p>
        </p:txBody>
      </p:sp>
      <p:sp>
        <p:nvSpPr>
          <p:cNvPr id="5" name="Footer Placeholder 4"/>
          <p:cNvSpPr>
            <a:spLocks noGrp="1"/>
          </p:cNvSpPr>
          <p:nvPr>
            <p:ph type="ftr" sz="quarter" idx="11"/>
          </p:nvPr>
        </p:nvSpPr>
        <p:spPr>
          <a:xfrm>
            <a:off x="4165600" y="6356353"/>
            <a:ext cx="3860800" cy="365125"/>
          </a:xfrm>
          <a:prstGeom prst="rect">
            <a:avLst/>
          </a:prstGeom>
        </p:spPr>
        <p:txBody>
          <a:bodyPr/>
          <a:lstStyle/>
          <a:p>
            <a:pPr defTabSz="457200"/>
            <a:endParaRPr lang="en-GB">
              <a:solidFill>
                <a:prstClr val="black"/>
              </a:solidFill>
            </a:endParaRPr>
          </a:p>
        </p:txBody>
      </p:sp>
      <p:sp>
        <p:nvSpPr>
          <p:cNvPr id="6" name="Slide Number Placeholder 5"/>
          <p:cNvSpPr>
            <a:spLocks noGrp="1"/>
          </p:cNvSpPr>
          <p:nvPr>
            <p:ph type="sldNum" sz="quarter" idx="12"/>
          </p:nvPr>
        </p:nvSpPr>
        <p:spPr>
          <a:xfrm>
            <a:off x="8737600" y="6356353"/>
            <a:ext cx="2844800" cy="365125"/>
          </a:xfrm>
          <a:prstGeom prst="rect">
            <a:avLst/>
          </a:prstGeom>
        </p:spPr>
        <p:txBody>
          <a:bodyPr/>
          <a:lstStyle/>
          <a:p>
            <a:pPr defTabSz="457200"/>
            <a:fld id="{03FBBDEF-BE10-46EB-B988-A0DF5A43929B}" type="slidenum">
              <a:rPr lang="en-GB" smtClean="0">
                <a:solidFill>
                  <a:prstClr val="black"/>
                </a:solidFill>
              </a:rPr>
              <a:pPr defTabSz="457200"/>
              <a:t>‹#›</a:t>
            </a:fld>
            <a:endParaRPr lang="en-GB">
              <a:solidFill>
                <a:prstClr val="black"/>
              </a:solidFill>
            </a:endParaRPr>
          </a:p>
        </p:txBody>
      </p:sp>
    </p:spTree>
    <p:extLst>
      <p:ext uri="{BB962C8B-B14F-4D97-AF65-F5344CB8AC3E}">
        <p14:creationId xmlns:p14="http://schemas.microsoft.com/office/powerpoint/2010/main" val="280245674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381355"/>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97600" y="1381355"/>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6600697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5"/>
            <a:ext cx="5386917" cy="639763"/>
          </a:xfrm>
        </p:spPr>
        <p:txBody>
          <a:bodyPr anchor="b"/>
          <a:lstStyle>
            <a:lvl1pPr marL="0" indent="0">
              <a:buNone/>
              <a:defRPr sz="2400" b="1"/>
            </a:lvl1pPr>
            <a:lvl2pPr marL="457189" indent="0">
              <a:buNone/>
              <a:defRPr sz="2000" b="1"/>
            </a:lvl2pPr>
            <a:lvl3pPr marL="914378" indent="0">
              <a:buNone/>
              <a:defRPr sz="1800" b="1"/>
            </a:lvl3pPr>
            <a:lvl4pPr marL="1371566" indent="0">
              <a:buNone/>
              <a:defRPr sz="1600" b="1"/>
            </a:lvl4pPr>
            <a:lvl5pPr marL="1828754" indent="0">
              <a:buNone/>
              <a:defRPr sz="1600" b="1"/>
            </a:lvl5pPr>
            <a:lvl6pPr marL="2285943" indent="0">
              <a:buNone/>
              <a:defRPr sz="1600" b="1"/>
            </a:lvl6pPr>
            <a:lvl7pPr marL="2743132"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70" y="1535115"/>
            <a:ext cx="5389033" cy="639763"/>
          </a:xfrm>
        </p:spPr>
        <p:txBody>
          <a:bodyPr anchor="b"/>
          <a:lstStyle>
            <a:lvl1pPr marL="0" indent="0">
              <a:buNone/>
              <a:defRPr sz="2400" b="1"/>
            </a:lvl1pPr>
            <a:lvl2pPr marL="457189" indent="0">
              <a:buNone/>
              <a:defRPr sz="2000" b="1"/>
            </a:lvl2pPr>
            <a:lvl3pPr marL="914378" indent="0">
              <a:buNone/>
              <a:defRPr sz="1800" b="1"/>
            </a:lvl3pPr>
            <a:lvl4pPr marL="1371566" indent="0">
              <a:buNone/>
              <a:defRPr sz="1600" b="1"/>
            </a:lvl4pPr>
            <a:lvl5pPr marL="1828754" indent="0">
              <a:buNone/>
              <a:defRPr sz="1600" b="1"/>
            </a:lvl5pPr>
            <a:lvl6pPr marL="2285943" indent="0">
              <a:buNone/>
              <a:defRPr sz="1600" b="1"/>
            </a:lvl6pPr>
            <a:lvl7pPr marL="2743132"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70"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9326287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577423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53437" y="2834552"/>
            <a:ext cx="10363200" cy="1362075"/>
          </a:xfrm>
        </p:spPr>
        <p:txBody>
          <a:bodyPr anchor="t"/>
          <a:lstStyle>
            <a:lvl1pPr algn="l">
              <a:defRPr sz="2800" b="1" cap="all"/>
            </a:lvl1pPr>
          </a:lstStyle>
          <a:p>
            <a:r>
              <a:rPr lang="en-US"/>
              <a:t>Click to edit Master title style</a:t>
            </a:r>
            <a:endParaRPr lang="en-US" dirty="0"/>
          </a:p>
        </p:txBody>
      </p:sp>
      <p:sp>
        <p:nvSpPr>
          <p:cNvPr id="3" name="Text Placeholder 2"/>
          <p:cNvSpPr>
            <a:spLocks noGrp="1"/>
          </p:cNvSpPr>
          <p:nvPr>
            <p:ph type="body" idx="1"/>
          </p:nvPr>
        </p:nvSpPr>
        <p:spPr>
          <a:xfrm>
            <a:off x="753437" y="1334365"/>
            <a:ext cx="10363200" cy="1500187"/>
          </a:xfrm>
        </p:spPr>
        <p:txBody>
          <a:bodyPr anchor="b"/>
          <a:lstStyle>
            <a:lvl1pPr marL="0" indent="0">
              <a:buNone/>
              <a:defRPr sz="2000">
                <a:solidFill>
                  <a:schemeClr val="tx1">
                    <a:tint val="75000"/>
                  </a:schemeClr>
                </a:solidFill>
              </a:defRPr>
            </a:lvl1pPr>
            <a:lvl2pPr marL="457189" indent="0">
              <a:buNone/>
              <a:defRPr sz="1800">
                <a:solidFill>
                  <a:schemeClr val="tx1">
                    <a:tint val="75000"/>
                  </a:schemeClr>
                </a:solidFill>
              </a:defRPr>
            </a:lvl2pPr>
            <a:lvl3pPr marL="914378"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2"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09600" y="6356353"/>
            <a:ext cx="2844800" cy="365125"/>
          </a:xfrm>
          <a:prstGeom prst="rect">
            <a:avLst/>
          </a:prstGeom>
        </p:spPr>
        <p:txBody>
          <a:bodyPr/>
          <a:lstStyle/>
          <a:p>
            <a:pPr defTabSz="457200"/>
            <a:fld id="{0E02DD0C-EC2D-42F2-9BD3-D652E89004CA}" type="datetimeFigureOut">
              <a:rPr lang="en-GB" smtClean="0">
                <a:solidFill>
                  <a:prstClr val="black"/>
                </a:solidFill>
              </a:rPr>
              <a:pPr defTabSz="457200"/>
              <a:t>17/11/2021</a:t>
            </a:fld>
            <a:endParaRPr lang="en-GB">
              <a:solidFill>
                <a:prstClr val="black"/>
              </a:solidFill>
            </a:endParaRPr>
          </a:p>
        </p:txBody>
      </p:sp>
      <p:sp>
        <p:nvSpPr>
          <p:cNvPr id="5" name="Footer Placeholder 4"/>
          <p:cNvSpPr>
            <a:spLocks noGrp="1"/>
          </p:cNvSpPr>
          <p:nvPr>
            <p:ph type="ftr" sz="quarter" idx="11"/>
          </p:nvPr>
        </p:nvSpPr>
        <p:spPr>
          <a:xfrm>
            <a:off x="4165600" y="6356353"/>
            <a:ext cx="3860800" cy="365125"/>
          </a:xfrm>
          <a:prstGeom prst="rect">
            <a:avLst/>
          </a:prstGeom>
        </p:spPr>
        <p:txBody>
          <a:bodyPr/>
          <a:lstStyle/>
          <a:p>
            <a:pPr defTabSz="457200"/>
            <a:endParaRPr lang="en-GB">
              <a:solidFill>
                <a:prstClr val="black"/>
              </a:solidFill>
            </a:endParaRPr>
          </a:p>
        </p:txBody>
      </p:sp>
      <p:sp>
        <p:nvSpPr>
          <p:cNvPr id="6" name="Slide Number Placeholder 5"/>
          <p:cNvSpPr>
            <a:spLocks noGrp="1"/>
          </p:cNvSpPr>
          <p:nvPr>
            <p:ph type="sldNum" sz="quarter" idx="12"/>
          </p:nvPr>
        </p:nvSpPr>
        <p:spPr>
          <a:xfrm>
            <a:off x="8737600" y="6356353"/>
            <a:ext cx="2844800" cy="365125"/>
          </a:xfrm>
          <a:prstGeom prst="rect">
            <a:avLst/>
          </a:prstGeom>
        </p:spPr>
        <p:txBody>
          <a:bodyPr/>
          <a:lstStyle/>
          <a:p>
            <a:pPr defTabSz="457200"/>
            <a:fld id="{03FBBDEF-BE10-46EB-B988-A0DF5A43929B}" type="slidenum">
              <a:rPr lang="en-GB" smtClean="0">
                <a:solidFill>
                  <a:prstClr val="black"/>
                </a:solidFill>
              </a:rPr>
              <a:pPr defTabSz="457200"/>
              <a:t>‹#›</a:t>
            </a:fld>
            <a:endParaRPr lang="en-GB">
              <a:solidFill>
                <a:prstClr val="black"/>
              </a:solidFill>
            </a:endParaRPr>
          </a:p>
        </p:txBody>
      </p:sp>
    </p:spTree>
    <p:extLst>
      <p:ext uri="{BB962C8B-B14F-4D97-AF65-F5344CB8AC3E}">
        <p14:creationId xmlns:p14="http://schemas.microsoft.com/office/powerpoint/2010/main" val="17179687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868358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406098"/>
            <a:ext cx="4011084" cy="755045"/>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766733" y="369814"/>
            <a:ext cx="6815667" cy="5853113"/>
          </a:xfrm>
        </p:spPr>
        <p:txBody>
          <a:bodyPr/>
          <a:lstStyle>
            <a:lvl1pPr>
              <a:defRPr sz="2800"/>
            </a:lvl1pPr>
            <a:lvl2pPr>
              <a:defRPr sz="26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603" y="1302059"/>
            <a:ext cx="4011084" cy="4691063"/>
          </a:xfrm>
        </p:spPr>
        <p:txBody>
          <a:bodyPr/>
          <a:lstStyle>
            <a:lvl1pPr marL="0" indent="0">
              <a:buNone/>
              <a:defRPr sz="1400"/>
            </a:lvl1pPr>
            <a:lvl2pPr marL="457189" indent="0">
              <a:buNone/>
              <a:defRPr sz="1200"/>
            </a:lvl2pPr>
            <a:lvl3pPr marL="914378" indent="0">
              <a:buNone/>
              <a:defRPr sz="1000"/>
            </a:lvl3pPr>
            <a:lvl4pPr marL="1371566" indent="0">
              <a:buNone/>
              <a:defRPr sz="900"/>
            </a:lvl4pPr>
            <a:lvl5pPr marL="1828754" indent="0">
              <a:buNone/>
              <a:defRPr sz="900"/>
            </a:lvl5pPr>
            <a:lvl6pPr marL="2285943" indent="0">
              <a:buNone/>
              <a:defRPr sz="900"/>
            </a:lvl6pPr>
            <a:lvl7pPr marL="2743132" indent="0">
              <a:buNone/>
              <a:defRPr sz="900"/>
            </a:lvl7pPr>
            <a:lvl8pPr marL="3200320" indent="0">
              <a:buNone/>
              <a:defRPr sz="900"/>
            </a:lvl8pPr>
            <a:lvl9pPr marL="3657509" indent="0">
              <a:buNone/>
              <a:defRPr sz="900"/>
            </a:lvl9pPr>
          </a:lstStyle>
          <a:p>
            <a:pPr lvl="0"/>
            <a:r>
              <a:rPr lang="en-US"/>
              <a:t>Click to edit Master text styles</a:t>
            </a:r>
          </a:p>
        </p:txBody>
      </p:sp>
    </p:spTree>
    <p:extLst>
      <p:ext uri="{BB962C8B-B14F-4D97-AF65-F5344CB8AC3E}">
        <p14:creationId xmlns:p14="http://schemas.microsoft.com/office/powerpoint/2010/main" val="309844535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6384" y="3796717"/>
            <a:ext cx="7315200" cy="566739"/>
          </a:xfrm>
        </p:spPr>
        <p:txBody>
          <a:bodyPr anchor="b"/>
          <a:lstStyle>
            <a:lvl1pPr algn="l">
              <a:defRPr sz="2000" b="1"/>
            </a:lvl1pPr>
          </a:lstStyle>
          <a:p>
            <a:r>
              <a:rPr lang="en-US"/>
              <a:t>Click to edit Master title style</a:t>
            </a:r>
            <a:endParaRPr lang="en-US" dirty="0"/>
          </a:p>
        </p:txBody>
      </p:sp>
      <p:sp>
        <p:nvSpPr>
          <p:cNvPr id="3" name="Picture Placeholder 2"/>
          <p:cNvSpPr>
            <a:spLocks noGrp="1"/>
          </p:cNvSpPr>
          <p:nvPr>
            <p:ph type="pic" idx="1"/>
          </p:nvPr>
        </p:nvSpPr>
        <p:spPr>
          <a:xfrm>
            <a:off x="696384" y="447527"/>
            <a:ext cx="10802157" cy="3276167"/>
          </a:xfrm>
        </p:spPr>
        <p:txBody>
          <a:bodyPr/>
          <a:lstStyle>
            <a:lvl1pPr marL="0" indent="0">
              <a:buNone/>
              <a:defRPr sz="3200"/>
            </a:lvl1pPr>
            <a:lvl2pPr marL="457189" indent="0">
              <a:buNone/>
              <a:defRPr sz="2800"/>
            </a:lvl2pPr>
            <a:lvl3pPr marL="914378" indent="0">
              <a:buNone/>
              <a:defRPr sz="2400"/>
            </a:lvl3pPr>
            <a:lvl4pPr marL="1371566" indent="0">
              <a:buNone/>
              <a:defRPr sz="2000"/>
            </a:lvl4pPr>
            <a:lvl5pPr marL="1828754" indent="0">
              <a:buNone/>
              <a:defRPr sz="2000"/>
            </a:lvl5pPr>
            <a:lvl6pPr marL="2285943" indent="0">
              <a:buNone/>
              <a:defRPr sz="2000"/>
            </a:lvl6pPr>
            <a:lvl7pPr marL="2743132" indent="0">
              <a:buNone/>
              <a:defRPr sz="2000"/>
            </a:lvl7pPr>
            <a:lvl8pPr marL="3200320" indent="0">
              <a:buNone/>
              <a:defRPr sz="2000"/>
            </a:lvl8pPr>
            <a:lvl9pPr marL="3657509" indent="0">
              <a:buNone/>
              <a:defRPr sz="2000"/>
            </a:lvl9pPr>
          </a:lstStyle>
          <a:p>
            <a:r>
              <a:rPr lang="en-US"/>
              <a:t>Click icon to add picture</a:t>
            </a:r>
          </a:p>
        </p:txBody>
      </p:sp>
      <p:sp>
        <p:nvSpPr>
          <p:cNvPr id="4" name="Text Placeholder 3"/>
          <p:cNvSpPr>
            <a:spLocks noGrp="1"/>
          </p:cNvSpPr>
          <p:nvPr>
            <p:ph type="body" sz="half" idx="2"/>
          </p:nvPr>
        </p:nvSpPr>
        <p:spPr>
          <a:xfrm>
            <a:off x="696384" y="4363456"/>
            <a:ext cx="7315200" cy="804863"/>
          </a:xfrm>
        </p:spPr>
        <p:txBody>
          <a:bodyPr/>
          <a:lstStyle>
            <a:lvl1pPr marL="0" indent="0">
              <a:buNone/>
              <a:defRPr sz="1400"/>
            </a:lvl1pPr>
            <a:lvl2pPr marL="457189" indent="0">
              <a:buNone/>
              <a:defRPr sz="1200"/>
            </a:lvl2pPr>
            <a:lvl3pPr marL="914378" indent="0">
              <a:buNone/>
              <a:defRPr sz="1000"/>
            </a:lvl3pPr>
            <a:lvl4pPr marL="1371566" indent="0">
              <a:buNone/>
              <a:defRPr sz="900"/>
            </a:lvl4pPr>
            <a:lvl5pPr marL="1828754" indent="0">
              <a:buNone/>
              <a:defRPr sz="900"/>
            </a:lvl5pPr>
            <a:lvl6pPr marL="2285943" indent="0">
              <a:buNone/>
              <a:defRPr sz="900"/>
            </a:lvl6pPr>
            <a:lvl7pPr marL="2743132" indent="0">
              <a:buNone/>
              <a:defRPr sz="900"/>
            </a:lvl7pPr>
            <a:lvl8pPr marL="3200320" indent="0">
              <a:buNone/>
              <a:defRPr sz="900"/>
            </a:lvl8pPr>
            <a:lvl9pPr marL="3657509" indent="0">
              <a:buNone/>
              <a:defRPr sz="900"/>
            </a:lvl9pPr>
          </a:lstStyle>
          <a:p>
            <a:pPr lvl="0"/>
            <a:r>
              <a:rPr lang="en-US"/>
              <a:t>Click to edit Master text styles</a:t>
            </a:r>
          </a:p>
        </p:txBody>
      </p:sp>
    </p:spTree>
    <p:extLst>
      <p:ext uri="{BB962C8B-B14F-4D97-AF65-F5344CB8AC3E}">
        <p14:creationId xmlns:p14="http://schemas.microsoft.com/office/powerpoint/2010/main" val="120127798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2438400" y="457200"/>
            <a:ext cx="8839200" cy="609600"/>
          </a:xfrm>
        </p:spPr>
        <p:txBody>
          <a:bodyPr/>
          <a:lstStyle/>
          <a:p>
            <a:r>
              <a:rPr lang="en-US"/>
              <a:t>Click to edit Master title style</a:t>
            </a:r>
            <a:endParaRPr lang="en-GB"/>
          </a:p>
        </p:txBody>
      </p:sp>
      <p:sp>
        <p:nvSpPr>
          <p:cNvPr id="3" name="Chart Placeholder 2"/>
          <p:cNvSpPr>
            <a:spLocks noGrp="1"/>
          </p:cNvSpPr>
          <p:nvPr>
            <p:ph type="chart" idx="1"/>
          </p:nvPr>
        </p:nvSpPr>
        <p:spPr>
          <a:xfrm>
            <a:off x="2438400" y="1600200"/>
            <a:ext cx="8737600" cy="3962400"/>
          </a:xfrm>
          <a:prstGeom prst="rect">
            <a:avLst/>
          </a:prstGeom>
        </p:spPr>
        <p:txBody>
          <a:bodyPr/>
          <a:lstStyle/>
          <a:p>
            <a:pPr lvl="0"/>
            <a:endParaRPr lang="en-GB" noProof="0" dirty="0"/>
          </a:p>
        </p:txBody>
      </p:sp>
      <p:sp>
        <p:nvSpPr>
          <p:cNvPr id="4" name="Rectangle 23"/>
          <p:cNvSpPr>
            <a:spLocks noGrp="1" noChangeArrowheads="1"/>
          </p:cNvSpPr>
          <p:nvPr>
            <p:ph type="dt" sz="half" idx="10"/>
          </p:nvPr>
        </p:nvSpPr>
        <p:spPr>
          <a:xfrm>
            <a:off x="609600" y="6356351"/>
            <a:ext cx="2844800" cy="365125"/>
          </a:xfrm>
          <a:prstGeom prst="rect">
            <a:avLst/>
          </a:prstGeom>
          <a:ln/>
        </p:spPr>
        <p:txBody>
          <a:bodyPr/>
          <a:lstStyle>
            <a:lvl1pPr>
              <a:defRPr/>
            </a:lvl1pPr>
          </a:lstStyle>
          <a:p>
            <a:pPr defTabSz="457200">
              <a:defRPr/>
            </a:pPr>
            <a:endParaRPr lang="en-GB" dirty="0">
              <a:solidFill>
                <a:prstClr val="black"/>
              </a:solidFill>
            </a:endParaRPr>
          </a:p>
        </p:txBody>
      </p:sp>
    </p:spTree>
    <p:extLst>
      <p:ext uri="{BB962C8B-B14F-4D97-AF65-F5344CB8AC3E}">
        <p14:creationId xmlns:p14="http://schemas.microsoft.com/office/powerpoint/2010/main" val="718610766"/>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381355"/>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97600" y="1381355"/>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815694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5"/>
            <a:ext cx="5386917" cy="639763"/>
          </a:xfrm>
        </p:spPr>
        <p:txBody>
          <a:bodyPr anchor="b"/>
          <a:lstStyle>
            <a:lvl1pPr marL="0" indent="0">
              <a:buNone/>
              <a:defRPr sz="2400" b="1"/>
            </a:lvl1pPr>
            <a:lvl2pPr marL="457189" indent="0">
              <a:buNone/>
              <a:defRPr sz="2000" b="1"/>
            </a:lvl2pPr>
            <a:lvl3pPr marL="914378" indent="0">
              <a:buNone/>
              <a:defRPr sz="1800" b="1"/>
            </a:lvl3pPr>
            <a:lvl4pPr marL="1371566" indent="0">
              <a:buNone/>
              <a:defRPr sz="1600" b="1"/>
            </a:lvl4pPr>
            <a:lvl5pPr marL="1828754" indent="0">
              <a:buNone/>
              <a:defRPr sz="1600" b="1"/>
            </a:lvl5pPr>
            <a:lvl6pPr marL="2285943" indent="0">
              <a:buNone/>
              <a:defRPr sz="1600" b="1"/>
            </a:lvl6pPr>
            <a:lvl7pPr marL="2743132"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70" y="1535115"/>
            <a:ext cx="5389033" cy="639763"/>
          </a:xfrm>
        </p:spPr>
        <p:txBody>
          <a:bodyPr anchor="b"/>
          <a:lstStyle>
            <a:lvl1pPr marL="0" indent="0">
              <a:buNone/>
              <a:defRPr sz="2400" b="1"/>
            </a:lvl1pPr>
            <a:lvl2pPr marL="457189" indent="0">
              <a:buNone/>
              <a:defRPr sz="2000" b="1"/>
            </a:lvl2pPr>
            <a:lvl3pPr marL="914378" indent="0">
              <a:buNone/>
              <a:defRPr sz="1800" b="1"/>
            </a:lvl3pPr>
            <a:lvl4pPr marL="1371566" indent="0">
              <a:buNone/>
              <a:defRPr sz="1600" b="1"/>
            </a:lvl4pPr>
            <a:lvl5pPr marL="1828754" indent="0">
              <a:buNone/>
              <a:defRPr sz="1600" b="1"/>
            </a:lvl5pPr>
            <a:lvl6pPr marL="2285943" indent="0">
              <a:buNone/>
              <a:defRPr sz="1600" b="1"/>
            </a:lvl6pPr>
            <a:lvl7pPr marL="2743132"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70"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090220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2029329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6104259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406098"/>
            <a:ext cx="4011084" cy="755045"/>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766733" y="369814"/>
            <a:ext cx="6815667" cy="5853113"/>
          </a:xfrm>
        </p:spPr>
        <p:txBody>
          <a:bodyPr/>
          <a:lstStyle>
            <a:lvl1pPr>
              <a:defRPr sz="2800"/>
            </a:lvl1pPr>
            <a:lvl2pPr>
              <a:defRPr sz="26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603" y="1302059"/>
            <a:ext cx="4011084" cy="4691063"/>
          </a:xfrm>
        </p:spPr>
        <p:txBody>
          <a:bodyPr/>
          <a:lstStyle>
            <a:lvl1pPr marL="0" indent="0">
              <a:buNone/>
              <a:defRPr sz="1400"/>
            </a:lvl1pPr>
            <a:lvl2pPr marL="457189" indent="0">
              <a:buNone/>
              <a:defRPr sz="1200"/>
            </a:lvl2pPr>
            <a:lvl3pPr marL="914378" indent="0">
              <a:buNone/>
              <a:defRPr sz="1000"/>
            </a:lvl3pPr>
            <a:lvl4pPr marL="1371566" indent="0">
              <a:buNone/>
              <a:defRPr sz="900"/>
            </a:lvl4pPr>
            <a:lvl5pPr marL="1828754" indent="0">
              <a:buNone/>
              <a:defRPr sz="900"/>
            </a:lvl5pPr>
            <a:lvl6pPr marL="2285943" indent="0">
              <a:buNone/>
              <a:defRPr sz="900"/>
            </a:lvl6pPr>
            <a:lvl7pPr marL="2743132" indent="0">
              <a:buNone/>
              <a:defRPr sz="900"/>
            </a:lvl7pPr>
            <a:lvl8pPr marL="3200320" indent="0">
              <a:buNone/>
              <a:defRPr sz="900"/>
            </a:lvl8pPr>
            <a:lvl9pPr marL="3657509" indent="0">
              <a:buNone/>
              <a:defRPr sz="900"/>
            </a:lvl9pPr>
          </a:lstStyle>
          <a:p>
            <a:pPr lvl="0"/>
            <a:r>
              <a:rPr lang="en-US"/>
              <a:t>Click to edit Master text styles</a:t>
            </a:r>
          </a:p>
        </p:txBody>
      </p:sp>
    </p:spTree>
    <p:extLst>
      <p:ext uri="{BB962C8B-B14F-4D97-AF65-F5344CB8AC3E}">
        <p14:creationId xmlns:p14="http://schemas.microsoft.com/office/powerpoint/2010/main" val="23271348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6384" y="3796717"/>
            <a:ext cx="7315200" cy="566739"/>
          </a:xfrm>
        </p:spPr>
        <p:txBody>
          <a:bodyPr anchor="b"/>
          <a:lstStyle>
            <a:lvl1pPr algn="l">
              <a:defRPr sz="2000" b="1"/>
            </a:lvl1pPr>
          </a:lstStyle>
          <a:p>
            <a:r>
              <a:rPr lang="en-US"/>
              <a:t>Click to edit Master title style</a:t>
            </a:r>
            <a:endParaRPr lang="en-US" dirty="0"/>
          </a:p>
        </p:txBody>
      </p:sp>
      <p:sp>
        <p:nvSpPr>
          <p:cNvPr id="3" name="Picture Placeholder 2"/>
          <p:cNvSpPr>
            <a:spLocks noGrp="1"/>
          </p:cNvSpPr>
          <p:nvPr>
            <p:ph type="pic" idx="1"/>
          </p:nvPr>
        </p:nvSpPr>
        <p:spPr>
          <a:xfrm>
            <a:off x="696384" y="447527"/>
            <a:ext cx="10802157" cy="3276167"/>
          </a:xfrm>
        </p:spPr>
        <p:txBody>
          <a:bodyPr/>
          <a:lstStyle>
            <a:lvl1pPr marL="0" indent="0">
              <a:buNone/>
              <a:defRPr sz="3200"/>
            </a:lvl1pPr>
            <a:lvl2pPr marL="457189" indent="0">
              <a:buNone/>
              <a:defRPr sz="2800"/>
            </a:lvl2pPr>
            <a:lvl3pPr marL="914378" indent="0">
              <a:buNone/>
              <a:defRPr sz="2400"/>
            </a:lvl3pPr>
            <a:lvl4pPr marL="1371566" indent="0">
              <a:buNone/>
              <a:defRPr sz="2000"/>
            </a:lvl4pPr>
            <a:lvl5pPr marL="1828754" indent="0">
              <a:buNone/>
              <a:defRPr sz="2000"/>
            </a:lvl5pPr>
            <a:lvl6pPr marL="2285943" indent="0">
              <a:buNone/>
              <a:defRPr sz="2000"/>
            </a:lvl6pPr>
            <a:lvl7pPr marL="2743132" indent="0">
              <a:buNone/>
              <a:defRPr sz="2000"/>
            </a:lvl7pPr>
            <a:lvl8pPr marL="3200320" indent="0">
              <a:buNone/>
              <a:defRPr sz="2000"/>
            </a:lvl8pPr>
            <a:lvl9pPr marL="3657509" indent="0">
              <a:buNone/>
              <a:defRPr sz="2000"/>
            </a:lvl9pPr>
          </a:lstStyle>
          <a:p>
            <a:r>
              <a:rPr lang="en-US"/>
              <a:t>Click icon to add picture</a:t>
            </a:r>
          </a:p>
        </p:txBody>
      </p:sp>
      <p:sp>
        <p:nvSpPr>
          <p:cNvPr id="4" name="Text Placeholder 3"/>
          <p:cNvSpPr>
            <a:spLocks noGrp="1"/>
          </p:cNvSpPr>
          <p:nvPr>
            <p:ph type="body" sz="half" idx="2"/>
          </p:nvPr>
        </p:nvSpPr>
        <p:spPr>
          <a:xfrm>
            <a:off x="696384" y="4363456"/>
            <a:ext cx="7315200" cy="804863"/>
          </a:xfrm>
        </p:spPr>
        <p:txBody>
          <a:bodyPr/>
          <a:lstStyle>
            <a:lvl1pPr marL="0" indent="0">
              <a:buNone/>
              <a:defRPr sz="1400"/>
            </a:lvl1pPr>
            <a:lvl2pPr marL="457189" indent="0">
              <a:buNone/>
              <a:defRPr sz="1200"/>
            </a:lvl2pPr>
            <a:lvl3pPr marL="914378" indent="0">
              <a:buNone/>
              <a:defRPr sz="1000"/>
            </a:lvl3pPr>
            <a:lvl4pPr marL="1371566" indent="0">
              <a:buNone/>
              <a:defRPr sz="900"/>
            </a:lvl4pPr>
            <a:lvl5pPr marL="1828754" indent="0">
              <a:buNone/>
              <a:defRPr sz="900"/>
            </a:lvl5pPr>
            <a:lvl6pPr marL="2285943" indent="0">
              <a:buNone/>
              <a:defRPr sz="900"/>
            </a:lvl6pPr>
            <a:lvl7pPr marL="2743132" indent="0">
              <a:buNone/>
              <a:defRPr sz="900"/>
            </a:lvl7pPr>
            <a:lvl8pPr marL="3200320" indent="0">
              <a:buNone/>
              <a:defRPr sz="900"/>
            </a:lvl8pPr>
            <a:lvl9pPr marL="3657509" indent="0">
              <a:buNone/>
              <a:defRPr sz="900"/>
            </a:lvl9pPr>
          </a:lstStyle>
          <a:p>
            <a:pPr lvl="0"/>
            <a:r>
              <a:rPr lang="en-US"/>
              <a:t>Click to edit Master text styles</a:t>
            </a:r>
          </a:p>
        </p:txBody>
      </p:sp>
    </p:spTree>
    <p:extLst>
      <p:ext uri="{BB962C8B-B14F-4D97-AF65-F5344CB8AC3E}">
        <p14:creationId xmlns:p14="http://schemas.microsoft.com/office/powerpoint/2010/main" val="605662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image" Target="../media/image1.png"/><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theme" Target="../theme/theme3.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13"/>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38353"/>
            <a:ext cx="10972800" cy="114300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609600" y="1381356"/>
            <a:ext cx="10972800" cy="321483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579489831"/>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722" r:id="rId11"/>
  </p:sldLayoutIdLst>
  <p:txStyles>
    <p:titleStyle>
      <a:lvl1pPr algn="l" defTabSz="457189" rtl="0" eaLnBrk="1" latinLnBrk="0" hangingPunct="1">
        <a:spcBef>
          <a:spcPct val="0"/>
        </a:spcBef>
        <a:buNone/>
        <a:defRPr sz="3000" b="1" i="0" kern="1200" baseline="0">
          <a:solidFill>
            <a:schemeClr val="tx2"/>
          </a:solidFill>
          <a:latin typeface="Verdana"/>
          <a:ea typeface="+mj-ea"/>
          <a:cs typeface="+mj-cs"/>
        </a:defRPr>
      </a:lvl1pPr>
    </p:titleStyle>
    <p:bodyStyle>
      <a:lvl1pPr marL="342892" indent="-342892" algn="l" defTabSz="457189" rtl="0" eaLnBrk="1" latinLnBrk="0" hangingPunct="1">
        <a:spcBef>
          <a:spcPct val="20000"/>
        </a:spcBef>
        <a:buFont typeface="Arial"/>
        <a:buChar char="•"/>
        <a:defRPr sz="2800" kern="1200">
          <a:solidFill>
            <a:schemeClr val="tx1"/>
          </a:solidFill>
          <a:latin typeface="Arial"/>
          <a:ea typeface="+mn-ea"/>
          <a:cs typeface="+mn-cs"/>
        </a:defRPr>
      </a:lvl1pPr>
      <a:lvl2pPr marL="742931" indent="-285743" algn="l" defTabSz="457189" rtl="0" eaLnBrk="1" latinLnBrk="0" hangingPunct="1">
        <a:spcBef>
          <a:spcPct val="20000"/>
        </a:spcBef>
        <a:buFont typeface="Arial"/>
        <a:buChar char="–"/>
        <a:defRPr sz="2600" kern="1200">
          <a:solidFill>
            <a:schemeClr val="tx1"/>
          </a:solidFill>
          <a:latin typeface="Arial"/>
          <a:ea typeface="+mn-ea"/>
          <a:cs typeface="+mn-cs"/>
        </a:defRPr>
      </a:lvl2pPr>
      <a:lvl3pPr marL="1142972" indent="-228594" algn="l" defTabSz="457189" rtl="0" eaLnBrk="1" latinLnBrk="0" hangingPunct="1">
        <a:spcBef>
          <a:spcPct val="20000"/>
        </a:spcBef>
        <a:buFont typeface="Arial"/>
        <a:buChar char="•"/>
        <a:defRPr sz="2400" kern="1200">
          <a:solidFill>
            <a:schemeClr val="tx1"/>
          </a:solidFill>
          <a:latin typeface="Arial"/>
          <a:ea typeface="+mn-ea"/>
          <a:cs typeface="+mn-cs"/>
        </a:defRPr>
      </a:lvl3pPr>
      <a:lvl4pPr marL="1600160" indent="-228594" algn="l" defTabSz="457189" rtl="0" eaLnBrk="1" latinLnBrk="0" hangingPunct="1">
        <a:spcBef>
          <a:spcPct val="20000"/>
        </a:spcBef>
        <a:buFont typeface="Arial"/>
        <a:buChar char="–"/>
        <a:defRPr sz="2000" kern="1200">
          <a:solidFill>
            <a:schemeClr val="tx1"/>
          </a:solidFill>
          <a:latin typeface="Arial"/>
          <a:ea typeface="+mn-ea"/>
          <a:cs typeface="+mn-cs"/>
        </a:defRPr>
      </a:lvl4pPr>
      <a:lvl5pPr marL="2057348" indent="-228594" algn="l" defTabSz="457189" rtl="0" eaLnBrk="1" latinLnBrk="0" hangingPunct="1">
        <a:spcBef>
          <a:spcPct val="20000"/>
        </a:spcBef>
        <a:buFont typeface="Arial"/>
        <a:buChar char="»"/>
        <a:defRPr sz="2000" kern="1200">
          <a:solidFill>
            <a:schemeClr val="tx1"/>
          </a:solidFill>
          <a:latin typeface="Arial"/>
          <a:ea typeface="+mn-ea"/>
          <a:cs typeface="+mn-cs"/>
        </a:defRPr>
      </a:lvl5pPr>
      <a:lvl6pPr marL="2514537" indent="-228594" algn="l" defTabSz="457189" rtl="0" eaLnBrk="1" latinLnBrk="0" hangingPunct="1">
        <a:spcBef>
          <a:spcPct val="20000"/>
        </a:spcBef>
        <a:buFont typeface="Arial"/>
        <a:buChar char="•"/>
        <a:defRPr sz="2000" kern="1200">
          <a:solidFill>
            <a:schemeClr val="tx1"/>
          </a:solidFill>
          <a:latin typeface="+mn-lt"/>
          <a:ea typeface="+mn-ea"/>
          <a:cs typeface="+mn-cs"/>
        </a:defRPr>
      </a:lvl6pPr>
      <a:lvl7pPr marL="2971726" indent="-228594" algn="l" defTabSz="457189" rtl="0" eaLnBrk="1" latinLnBrk="0" hangingPunct="1">
        <a:spcBef>
          <a:spcPct val="20000"/>
        </a:spcBef>
        <a:buFont typeface="Arial"/>
        <a:buChar char="•"/>
        <a:defRPr sz="2000" kern="1200">
          <a:solidFill>
            <a:schemeClr val="tx1"/>
          </a:solidFill>
          <a:latin typeface="+mn-lt"/>
          <a:ea typeface="+mn-ea"/>
          <a:cs typeface="+mn-cs"/>
        </a:defRPr>
      </a:lvl7pPr>
      <a:lvl8pPr marL="3428915" indent="-228594" algn="l" defTabSz="457189" rtl="0" eaLnBrk="1" latinLnBrk="0" hangingPunct="1">
        <a:spcBef>
          <a:spcPct val="20000"/>
        </a:spcBef>
        <a:buFont typeface="Arial"/>
        <a:buChar char="•"/>
        <a:defRPr sz="2000" kern="1200">
          <a:solidFill>
            <a:schemeClr val="tx1"/>
          </a:solidFill>
          <a:latin typeface="+mn-lt"/>
          <a:ea typeface="+mn-ea"/>
          <a:cs typeface="+mn-cs"/>
        </a:defRPr>
      </a:lvl8pPr>
      <a:lvl9pPr marL="3886103" indent="-228594" algn="l" defTabSz="457189"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89" rtl="0" eaLnBrk="1" latinLnBrk="0" hangingPunct="1">
        <a:defRPr sz="1800" kern="1200">
          <a:solidFill>
            <a:schemeClr val="tx1"/>
          </a:solidFill>
          <a:latin typeface="+mn-lt"/>
          <a:ea typeface="+mn-ea"/>
          <a:cs typeface="+mn-cs"/>
        </a:defRPr>
      </a:lvl1pPr>
      <a:lvl2pPr marL="457189" algn="l" defTabSz="457189" rtl="0" eaLnBrk="1" latinLnBrk="0" hangingPunct="1">
        <a:defRPr sz="1800" kern="1200">
          <a:solidFill>
            <a:schemeClr val="tx1"/>
          </a:solidFill>
          <a:latin typeface="+mn-lt"/>
          <a:ea typeface="+mn-ea"/>
          <a:cs typeface="+mn-cs"/>
        </a:defRPr>
      </a:lvl2pPr>
      <a:lvl3pPr marL="914378" algn="l" defTabSz="457189" rtl="0" eaLnBrk="1" latinLnBrk="0" hangingPunct="1">
        <a:defRPr sz="1800" kern="1200">
          <a:solidFill>
            <a:schemeClr val="tx1"/>
          </a:solidFill>
          <a:latin typeface="+mn-lt"/>
          <a:ea typeface="+mn-ea"/>
          <a:cs typeface="+mn-cs"/>
        </a:defRPr>
      </a:lvl3pPr>
      <a:lvl4pPr marL="1371566" algn="l" defTabSz="457189" rtl="0" eaLnBrk="1" latinLnBrk="0" hangingPunct="1">
        <a:defRPr sz="1800" kern="1200">
          <a:solidFill>
            <a:schemeClr val="tx1"/>
          </a:solidFill>
          <a:latin typeface="+mn-lt"/>
          <a:ea typeface="+mn-ea"/>
          <a:cs typeface="+mn-cs"/>
        </a:defRPr>
      </a:lvl4pPr>
      <a:lvl5pPr marL="1828754" algn="l" defTabSz="457189" rtl="0" eaLnBrk="1" latinLnBrk="0" hangingPunct="1">
        <a:defRPr sz="1800" kern="1200">
          <a:solidFill>
            <a:schemeClr val="tx1"/>
          </a:solidFill>
          <a:latin typeface="+mn-lt"/>
          <a:ea typeface="+mn-ea"/>
          <a:cs typeface="+mn-cs"/>
        </a:defRPr>
      </a:lvl5pPr>
      <a:lvl6pPr marL="2285943" algn="l" defTabSz="457189" rtl="0" eaLnBrk="1" latinLnBrk="0" hangingPunct="1">
        <a:defRPr sz="1800" kern="1200">
          <a:solidFill>
            <a:schemeClr val="tx1"/>
          </a:solidFill>
          <a:latin typeface="+mn-lt"/>
          <a:ea typeface="+mn-ea"/>
          <a:cs typeface="+mn-cs"/>
        </a:defRPr>
      </a:lvl6pPr>
      <a:lvl7pPr marL="2743132" algn="l" defTabSz="457189" rtl="0" eaLnBrk="1" latinLnBrk="0" hangingPunct="1">
        <a:defRPr sz="1800" kern="1200">
          <a:solidFill>
            <a:schemeClr val="tx1"/>
          </a:solidFill>
          <a:latin typeface="+mn-lt"/>
          <a:ea typeface="+mn-ea"/>
          <a:cs typeface="+mn-cs"/>
        </a:defRPr>
      </a:lvl7pPr>
      <a:lvl8pPr marL="3200320" algn="l" defTabSz="457189" rtl="0" eaLnBrk="1" latinLnBrk="0" hangingPunct="1">
        <a:defRPr sz="1800" kern="1200">
          <a:solidFill>
            <a:schemeClr val="tx1"/>
          </a:solidFill>
          <a:latin typeface="+mn-lt"/>
          <a:ea typeface="+mn-ea"/>
          <a:cs typeface="+mn-cs"/>
        </a:defRPr>
      </a:lvl8pPr>
      <a:lvl9pPr marL="3657509" algn="l" defTabSz="457189"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14"/>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38353"/>
            <a:ext cx="10972800" cy="114300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609600" y="1381356"/>
            <a:ext cx="10972800" cy="321483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06366627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706" r:id="rId11"/>
    <p:sldLayoutId id="2147483719" r:id="rId12"/>
  </p:sldLayoutIdLst>
  <p:txStyles>
    <p:titleStyle>
      <a:lvl1pPr algn="l" defTabSz="457189" rtl="0" eaLnBrk="1" latinLnBrk="0" hangingPunct="1">
        <a:spcBef>
          <a:spcPct val="0"/>
        </a:spcBef>
        <a:buNone/>
        <a:defRPr sz="3000" b="1" i="0" kern="1200" baseline="0">
          <a:solidFill>
            <a:schemeClr val="tx2"/>
          </a:solidFill>
          <a:latin typeface="Verdana"/>
          <a:ea typeface="+mj-ea"/>
          <a:cs typeface="+mj-cs"/>
        </a:defRPr>
      </a:lvl1pPr>
    </p:titleStyle>
    <p:bodyStyle>
      <a:lvl1pPr marL="342892" indent="-342892" algn="l" defTabSz="457189" rtl="0" eaLnBrk="1" latinLnBrk="0" hangingPunct="1">
        <a:spcBef>
          <a:spcPct val="20000"/>
        </a:spcBef>
        <a:buFont typeface="Arial"/>
        <a:buChar char="•"/>
        <a:defRPr sz="2800" kern="1200">
          <a:solidFill>
            <a:schemeClr val="tx1"/>
          </a:solidFill>
          <a:latin typeface="Arial"/>
          <a:ea typeface="+mn-ea"/>
          <a:cs typeface="+mn-cs"/>
        </a:defRPr>
      </a:lvl1pPr>
      <a:lvl2pPr marL="742931" indent="-285743" algn="l" defTabSz="457189" rtl="0" eaLnBrk="1" latinLnBrk="0" hangingPunct="1">
        <a:spcBef>
          <a:spcPct val="20000"/>
        </a:spcBef>
        <a:buFont typeface="Arial"/>
        <a:buChar char="–"/>
        <a:defRPr sz="2600" kern="1200">
          <a:solidFill>
            <a:schemeClr val="tx1"/>
          </a:solidFill>
          <a:latin typeface="Arial"/>
          <a:ea typeface="+mn-ea"/>
          <a:cs typeface="+mn-cs"/>
        </a:defRPr>
      </a:lvl2pPr>
      <a:lvl3pPr marL="1142972" indent="-228594" algn="l" defTabSz="457189" rtl="0" eaLnBrk="1" latinLnBrk="0" hangingPunct="1">
        <a:spcBef>
          <a:spcPct val="20000"/>
        </a:spcBef>
        <a:buFont typeface="Arial"/>
        <a:buChar char="•"/>
        <a:defRPr sz="2400" kern="1200">
          <a:solidFill>
            <a:schemeClr val="tx1"/>
          </a:solidFill>
          <a:latin typeface="Arial"/>
          <a:ea typeface="+mn-ea"/>
          <a:cs typeface="+mn-cs"/>
        </a:defRPr>
      </a:lvl3pPr>
      <a:lvl4pPr marL="1600160" indent="-228594" algn="l" defTabSz="457189" rtl="0" eaLnBrk="1" latinLnBrk="0" hangingPunct="1">
        <a:spcBef>
          <a:spcPct val="20000"/>
        </a:spcBef>
        <a:buFont typeface="Arial"/>
        <a:buChar char="–"/>
        <a:defRPr sz="2000" kern="1200">
          <a:solidFill>
            <a:schemeClr val="tx1"/>
          </a:solidFill>
          <a:latin typeface="Arial"/>
          <a:ea typeface="+mn-ea"/>
          <a:cs typeface="+mn-cs"/>
        </a:defRPr>
      </a:lvl4pPr>
      <a:lvl5pPr marL="2057348" indent="-228594" algn="l" defTabSz="457189" rtl="0" eaLnBrk="1" latinLnBrk="0" hangingPunct="1">
        <a:spcBef>
          <a:spcPct val="20000"/>
        </a:spcBef>
        <a:buFont typeface="Arial"/>
        <a:buChar char="»"/>
        <a:defRPr sz="2000" kern="1200">
          <a:solidFill>
            <a:schemeClr val="tx1"/>
          </a:solidFill>
          <a:latin typeface="Arial"/>
          <a:ea typeface="+mn-ea"/>
          <a:cs typeface="+mn-cs"/>
        </a:defRPr>
      </a:lvl5pPr>
      <a:lvl6pPr marL="2514537" indent="-228594" algn="l" defTabSz="457189" rtl="0" eaLnBrk="1" latinLnBrk="0" hangingPunct="1">
        <a:spcBef>
          <a:spcPct val="20000"/>
        </a:spcBef>
        <a:buFont typeface="Arial"/>
        <a:buChar char="•"/>
        <a:defRPr sz="2000" kern="1200">
          <a:solidFill>
            <a:schemeClr val="tx1"/>
          </a:solidFill>
          <a:latin typeface="+mn-lt"/>
          <a:ea typeface="+mn-ea"/>
          <a:cs typeface="+mn-cs"/>
        </a:defRPr>
      </a:lvl6pPr>
      <a:lvl7pPr marL="2971726" indent="-228594" algn="l" defTabSz="457189" rtl="0" eaLnBrk="1" latinLnBrk="0" hangingPunct="1">
        <a:spcBef>
          <a:spcPct val="20000"/>
        </a:spcBef>
        <a:buFont typeface="Arial"/>
        <a:buChar char="•"/>
        <a:defRPr sz="2000" kern="1200">
          <a:solidFill>
            <a:schemeClr val="tx1"/>
          </a:solidFill>
          <a:latin typeface="+mn-lt"/>
          <a:ea typeface="+mn-ea"/>
          <a:cs typeface="+mn-cs"/>
        </a:defRPr>
      </a:lvl7pPr>
      <a:lvl8pPr marL="3428915" indent="-228594" algn="l" defTabSz="457189" rtl="0" eaLnBrk="1" latinLnBrk="0" hangingPunct="1">
        <a:spcBef>
          <a:spcPct val="20000"/>
        </a:spcBef>
        <a:buFont typeface="Arial"/>
        <a:buChar char="•"/>
        <a:defRPr sz="2000" kern="1200">
          <a:solidFill>
            <a:schemeClr val="tx1"/>
          </a:solidFill>
          <a:latin typeface="+mn-lt"/>
          <a:ea typeface="+mn-ea"/>
          <a:cs typeface="+mn-cs"/>
        </a:defRPr>
      </a:lvl8pPr>
      <a:lvl9pPr marL="3886103" indent="-228594" algn="l" defTabSz="457189"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89" rtl="0" eaLnBrk="1" latinLnBrk="0" hangingPunct="1">
        <a:defRPr sz="1800" kern="1200">
          <a:solidFill>
            <a:schemeClr val="tx1"/>
          </a:solidFill>
          <a:latin typeface="+mn-lt"/>
          <a:ea typeface="+mn-ea"/>
          <a:cs typeface="+mn-cs"/>
        </a:defRPr>
      </a:lvl1pPr>
      <a:lvl2pPr marL="457189" algn="l" defTabSz="457189" rtl="0" eaLnBrk="1" latinLnBrk="0" hangingPunct="1">
        <a:defRPr sz="1800" kern="1200">
          <a:solidFill>
            <a:schemeClr val="tx1"/>
          </a:solidFill>
          <a:latin typeface="+mn-lt"/>
          <a:ea typeface="+mn-ea"/>
          <a:cs typeface="+mn-cs"/>
        </a:defRPr>
      </a:lvl2pPr>
      <a:lvl3pPr marL="914378" algn="l" defTabSz="457189" rtl="0" eaLnBrk="1" latinLnBrk="0" hangingPunct="1">
        <a:defRPr sz="1800" kern="1200">
          <a:solidFill>
            <a:schemeClr val="tx1"/>
          </a:solidFill>
          <a:latin typeface="+mn-lt"/>
          <a:ea typeface="+mn-ea"/>
          <a:cs typeface="+mn-cs"/>
        </a:defRPr>
      </a:lvl3pPr>
      <a:lvl4pPr marL="1371566" algn="l" defTabSz="457189" rtl="0" eaLnBrk="1" latinLnBrk="0" hangingPunct="1">
        <a:defRPr sz="1800" kern="1200">
          <a:solidFill>
            <a:schemeClr val="tx1"/>
          </a:solidFill>
          <a:latin typeface="+mn-lt"/>
          <a:ea typeface="+mn-ea"/>
          <a:cs typeface="+mn-cs"/>
        </a:defRPr>
      </a:lvl4pPr>
      <a:lvl5pPr marL="1828754" algn="l" defTabSz="457189" rtl="0" eaLnBrk="1" latinLnBrk="0" hangingPunct="1">
        <a:defRPr sz="1800" kern="1200">
          <a:solidFill>
            <a:schemeClr val="tx1"/>
          </a:solidFill>
          <a:latin typeface="+mn-lt"/>
          <a:ea typeface="+mn-ea"/>
          <a:cs typeface="+mn-cs"/>
        </a:defRPr>
      </a:lvl5pPr>
      <a:lvl6pPr marL="2285943" algn="l" defTabSz="457189" rtl="0" eaLnBrk="1" latinLnBrk="0" hangingPunct="1">
        <a:defRPr sz="1800" kern="1200">
          <a:solidFill>
            <a:schemeClr val="tx1"/>
          </a:solidFill>
          <a:latin typeface="+mn-lt"/>
          <a:ea typeface="+mn-ea"/>
          <a:cs typeface="+mn-cs"/>
        </a:defRPr>
      </a:lvl6pPr>
      <a:lvl7pPr marL="2743132" algn="l" defTabSz="457189" rtl="0" eaLnBrk="1" latinLnBrk="0" hangingPunct="1">
        <a:defRPr sz="1800" kern="1200">
          <a:solidFill>
            <a:schemeClr val="tx1"/>
          </a:solidFill>
          <a:latin typeface="+mn-lt"/>
          <a:ea typeface="+mn-ea"/>
          <a:cs typeface="+mn-cs"/>
        </a:defRPr>
      </a:lvl7pPr>
      <a:lvl8pPr marL="3200320" algn="l" defTabSz="457189" rtl="0" eaLnBrk="1" latinLnBrk="0" hangingPunct="1">
        <a:defRPr sz="1800" kern="1200">
          <a:solidFill>
            <a:schemeClr val="tx1"/>
          </a:solidFill>
          <a:latin typeface="+mn-lt"/>
          <a:ea typeface="+mn-ea"/>
          <a:cs typeface="+mn-cs"/>
        </a:defRPr>
      </a:lvl8pPr>
      <a:lvl9pPr marL="3657509" algn="l" defTabSz="457189"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12"/>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38353"/>
            <a:ext cx="10972800" cy="114300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609600" y="1381356"/>
            <a:ext cx="10972800" cy="321483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323261727"/>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Lst>
  <p:txStyles>
    <p:titleStyle>
      <a:lvl1pPr algn="l" defTabSz="457189" rtl="0" eaLnBrk="1" latinLnBrk="0" hangingPunct="1">
        <a:spcBef>
          <a:spcPct val="0"/>
        </a:spcBef>
        <a:buNone/>
        <a:defRPr sz="3000" b="1" i="0" kern="1200" baseline="0">
          <a:solidFill>
            <a:schemeClr val="tx2"/>
          </a:solidFill>
          <a:latin typeface="Verdana"/>
          <a:ea typeface="+mj-ea"/>
          <a:cs typeface="+mj-cs"/>
        </a:defRPr>
      </a:lvl1pPr>
    </p:titleStyle>
    <p:bodyStyle>
      <a:lvl1pPr marL="342892" indent="-342892" algn="l" defTabSz="457189" rtl="0" eaLnBrk="1" latinLnBrk="0" hangingPunct="1">
        <a:spcBef>
          <a:spcPct val="20000"/>
        </a:spcBef>
        <a:buFont typeface="Arial"/>
        <a:buChar char="•"/>
        <a:defRPr sz="2800" kern="1200">
          <a:solidFill>
            <a:schemeClr val="tx1"/>
          </a:solidFill>
          <a:latin typeface="Arial"/>
          <a:ea typeface="+mn-ea"/>
          <a:cs typeface="+mn-cs"/>
        </a:defRPr>
      </a:lvl1pPr>
      <a:lvl2pPr marL="742931" indent="-285743" algn="l" defTabSz="457189" rtl="0" eaLnBrk="1" latinLnBrk="0" hangingPunct="1">
        <a:spcBef>
          <a:spcPct val="20000"/>
        </a:spcBef>
        <a:buFont typeface="Arial"/>
        <a:buChar char="–"/>
        <a:defRPr sz="2600" kern="1200">
          <a:solidFill>
            <a:schemeClr val="tx1"/>
          </a:solidFill>
          <a:latin typeface="Arial"/>
          <a:ea typeface="+mn-ea"/>
          <a:cs typeface="+mn-cs"/>
        </a:defRPr>
      </a:lvl2pPr>
      <a:lvl3pPr marL="1142972" indent="-228594" algn="l" defTabSz="457189" rtl="0" eaLnBrk="1" latinLnBrk="0" hangingPunct="1">
        <a:spcBef>
          <a:spcPct val="20000"/>
        </a:spcBef>
        <a:buFont typeface="Arial"/>
        <a:buChar char="•"/>
        <a:defRPr sz="2400" kern="1200">
          <a:solidFill>
            <a:schemeClr val="tx1"/>
          </a:solidFill>
          <a:latin typeface="Arial"/>
          <a:ea typeface="+mn-ea"/>
          <a:cs typeface="+mn-cs"/>
        </a:defRPr>
      </a:lvl3pPr>
      <a:lvl4pPr marL="1600160" indent="-228594" algn="l" defTabSz="457189" rtl="0" eaLnBrk="1" latinLnBrk="0" hangingPunct="1">
        <a:spcBef>
          <a:spcPct val="20000"/>
        </a:spcBef>
        <a:buFont typeface="Arial"/>
        <a:buChar char="–"/>
        <a:defRPr sz="2000" kern="1200">
          <a:solidFill>
            <a:schemeClr val="tx1"/>
          </a:solidFill>
          <a:latin typeface="Arial"/>
          <a:ea typeface="+mn-ea"/>
          <a:cs typeface="+mn-cs"/>
        </a:defRPr>
      </a:lvl4pPr>
      <a:lvl5pPr marL="2057348" indent="-228594" algn="l" defTabSz="457189" rtl="0" eaLnBrk="1" latinLnBrk="0" hangingPunct="1">
        <a:spcBef>
          <a:spcPct val="20000"/>
        </a:spcBef>
        <a:buFont typeface="Arial"/>
        <a:buChar char="»"/>
        <a:defRPr sz="2000" kern="1200">
          <a:solidFill>
            <a:schemeClr val="tx1"/>
          </a:solidFill>
          <a:latin typeface="Arial"/>
          <a:ea typeface="+mn-ea"/>
          <a:cs typeface="+mn-cs"/>
        </a:defRPr>
      </a:lvl5pPr>
      <a:lvl6pPr marL="2514537" indent="-228594" algn="l" defTabSz="457189" rtl="0" eaLnBrk="1" latinLnBrk="0" hangingPunct="1">
        <a:spcBef>
          <a:spcPct val="20000"/>
        </a:spcBef>
        <a:buFont typeface="Arial"/>
        <a:buChar char="•"/>
        <a:defRPr sz="2000" kern="1200">
          <a:solidFill>
            <a:schemeClr val="tx1"/>
          </a:solidFill>
          <a:latin typeface="+mn-lt"/>
          <a:ea typeface="+mn-ea"/>
          <a:cs typeface="+mn-cs"/>
        </a:defRPr>
      </a:lvl6pPr>
      <a:lvl7pPr marL="2971726" indent="-228594" algn="l" defTabSz="457189" rtl="0" eaLnBrk="1" latinLnBrk="0" hangingPunct="1">
        <a:spcBef>
          <a:spcPct val="20000"/>
        </a:spcBef>
        <a:buFont typeface="Arial"/>
        <a:buChar char="•"/>
        <a:defRPr sz="2000" kern="1200">
          <a:solidFill>
            <a:schemeClr val="tx1"/>
          </a:solidFill>
          <a:latin typeface="+mn-lt"/>
          <a:ea typeface="+mn-ea"/>
          <a:cs typeface="+mn-cs"/>
        </a:defRPr>
      </a:lvl7pPr>
      <a:lvl8pPr marL="3428915" indent="-228594" algn="l" defTabSz="457189" rtl="0" eaLnBrk="1" latinLnBrk="0" hangingPunct="1">
        <a:spcBef>
          <a:spcPct val="20000"/>
        </a:spcBef>
        <a:buFont typeface="Arial"/>
        <a:buChar char="•"/>
        <a:defRPr sz="2000" kern="1200">
          <a:solidFill>
            <a:schemeClr val="tx1"/>
          </a:solidFill>
          <a:latin typeface="+mn-lt"/>
          <a:ea typeface="+mn-ea"/>
          <a:cs typeface="+mn-cs"/>
        </a:defRPr>
      </a:lvl8pPr>
      <a:lvl9pPr marL="3886103" indent="-228594" algn="l" defTabSz="457189"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89" rtl="0" eaLnBrk="1" latinLnBrk="0" hangingPunct="1">
        <a:defRPr sz="1800" kern="1200">
          <a:solidFill>
            <a:schemeClr val="tx1"/>
          </a:solidFill>
          <a:latin typeface="+mn-lt"/>
          <a:ea typeface="+mn-ea"/>
          <a:cs typeface="+mn-cs"/>
        </a:defRPr>
      </a:lvl1pPr>
      <a:lvl2pPr marL="457189" algn="l" defTabSz="457189" rtl="0" eaLnBrk="1" latinLnBrk="0" hangingPunct="1">
        <a:defRPr sz="1800" kern="1200">
          <a:solidFill>
            <a:schemeClr val="tx1"/>
          </a:solidFill>
          <a:latin typeface="+mn-lt"/>
          <a:ea typeface="+mn-ea"/>
          <a:cs typeface="+mn-cs"/>
        </a:defRPr>
      </a:lvl2pPr>
      <a:lvl3pPr marL="914378" algn="l" defTabSz="457189" rtl="0" eaLnBrk="1" latinLnBrk="0" hangingPunct="1">
        <a:defRPr sz="1800" kern="1200">
          <a:solidFill>
            <a:schemeClr val="tx1"/>
          </a:solidFill>
          <a:latin typeface="+mn-lt"/>
          <a:ea typeface="+mn-ea"/>
          <a:cs typeface="+mn-cs"/>
        </a:defRPr>
      </a:lvl3pPr>
      <a:lvl4pPr marL="1371566" algn="l" defTabSz="457189" rtl="0" eaLnBrk="1" latinLnBrk="0" hangingPunct="1">
        <a:defRPr sz="1800" kern="1200">
          <a:solidFill>
            <a:schemeClr val="tx1"/>
          </a:solidFill>
          <a:latin typeface="+mn-lt"/>
          <a:ea typeface="+mn-ea"/>
          <a:cs typeface="+mn-cs"/>
        </a:defRPr>
      </a:lvl4pPr>
      <a:lvl5pPr marL="1828754" algn="l" defTabSz="457189" rtl="0" eaLnBrk="1" latinLnBrk="0" hangingPunct="1">
        <a:defRPr sz="1800" kern="1200">
          <a:solidFill>
            <a:schemeClr val="tx1"/>
          </a:solidFill>
          <a:latin typeface="+mn-lt"/>
          <a:ea typeface="+mn-ea"/>
          <a:cs typeface="+mn-cs"/>
        </a:defRPr>
      </a:lvl5pPr>
      <a:lvl6pPr marL="2285943" algn="l" defTabSz="457189" rtl="0" eaLnBrk="1" latinLnBrk="0" hangingPunct="1">
        <a:defRPr sz="1800" kern="1200">
          <a:solidFill>
            <a:schemeClr val="tx1"/>
          </a:solidFill>
          <a:latin typeface="+mn-lt"/>
          <a:ea typeface="+mn-ea"/>
          <a:cs typeface="+mn-cs"/>
        </a:defRPr>
      </a:lvl6pPr>
      <a:lvl7pPr marL="2743132" algn="l" defTabSz="457189" rtl="0" eaLnBrk="1" latinLnBrk="0" hangingPunct="1">
        <a:defRPr sz="1800" kern="1200">
          <a:solidFill>
            <a:schemeClr val="tx1"/>
          </a:solidFill>
          <a:latin typeface="+mn-lt"/>
          <a:ea typeface="+mn-ea"/>
          <a:cs typeface="+mn-cs"/>
        </a:defRPr>
      </a:lvl7pPr>
      <a:lvl8pPr marL="3200320" algn="l" defTabSz="457189" rtl="0" eaLnBrk="1" latinLnBrk="0" hangingPunct="1">
        <a:defRPr sz="1800" kern="1200">
          <a:solidFill>
            <a:schemeClr val="tx1"/>
          </a:solidFill>
          <a:latin typeface="+mn-lt"/>
          <a:ea typeface="+mn-ea"/>
          <a:cs typeface="+mn-cs"/>
        </a:defRPr>
      </a:lvl8pPr>
      <a:lvl9pPr marL="3657509" algn="l" defTabSz="45718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hyperlink" Target="https://vimeo.com/weareingenious/review/140588708/19f348eec7"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928DDA-A72D-41B0-821F-A5FA8CA1A875}"/>
              </a:ext>
            </a:extLst>
          </p:cNvPr>
          <p:cNvSpPr>
            <a:spLocks noGrp="1"/>
          </p:cNvSpPr>
          <p:nvPr>
            <p:ph type="title"/>
          </p:nvPr>
        </p:nvSpPr>
        <p:spPr/>
        <p:txBody>
          <a:bodyPr/>
          <a:lstStyle/>
          <a:p>
            <a:r>
              <a:rPr lang="en-GB" dirty="0"/>
              <a:t>Age Well Live Well Network 17</a:t>
            </a:r>
            <a:r>
              <a:rPr lang="en-GB" baseline="30000" dirty="0"/>
              <a:t>th</a:t>
            </a:r>
            <a:r>
              <a:rPr lang="en-GB" dirty="0"/>
              <a:t> November 2021</a:t>
            </a:r>
          </a:p>
        </p:txBody>
      </p:sp>
      <p:sp>
        <p:nvSpPr>
          <p:cNvPr id="3" name="Content Placeholder 2">
            <a:extLst>
              <a:ext uri="{FF2B5EF4-FFF2-40B4-BE49-F238E27FC236}">
                <a16:creationId xmlns:a16="http://schemas.microsoft.com/office/drawing/2014/main" id="{465D3620-7127-4DB9-97C2-E97E69E5AFC3}"/>
              </a:ext>
            </a:extLst>
          </p:cNvPr>
          <p:cNvSpPr>
            <a:spLocks noGrp="1"/>
          </p:cNvSpPr>
          <p:nvPr>
            <p:ph idx="1"/>
          </p:nvPr>
        </p:nvSpPr>
        <p:spPr/>
        <p:txBody>
          <a:bodyPr/>
          <a:lstStyle/>
          <a:p>
            <a:pPr marL="0" indent="0">
              <a:buNone/>
            </a:pPr>
            <a:r>
              <a:rPr lang="en-GB" dirty="0"/>
              <a:t>                The Strength Based Approach in Leeds </a:t>
            </a:r>
          </a:p>
          <a:p>
            <a:pPr marL="0" indent="0">
              <a:buNone/>
            </a:pPr>
            <a:endParaRPr lang="en-GB" dirty="0"/>
          </a:p>
          <a:p>
            <a:pPr marL="0" indent="0">
              <a:buNone/>
            </a:pPr>
            <a:endParaRPr lang="en-GB" dirty="0"/>
          </a:p>
          <a:p>
            <a:pPr marL="0" indent="0">
              <a:buNone/>
            </a:pPr>
            <a:r>
              <a:rPr lang="en-GB" dirty="0"/>
              <a:t>                      Shona McFarlane and Tony Kelly </a:t>
            </a:r>
          </a:p>
        </p:txBody>
      </p:sp>
    </p:spTree>
    <p:extLst>
      <p:ext uri="{BB962C8B-B14F-4D97-AF65-F5344CB8AC3E}">
        <p14:creationId xmlns:p14="http://schemas.microsoft.com/office/powerpoint/2010/main" val="14526752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29524" t="14286" r="25842" b="25947"/>
          <a:stretch/>
        </p:blipFill>
        <p:spPr bwMode="auto">
          <a:xfrm>
            <a:off x="3719737" y="766763"/>
            <a:ext cx="5184575" cy="39744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idx="4294967295"/>
          </p:nvPr>
        </p:nvSpPr>
        <p:spPr>
          <a:xfrm>
            <a:off x="481398" y="195263"/>
            <a:ext cx="11282222" cy="1143000"/>
          </a:xfrm>
          <a:prstGeom prst="rect">
            <a:avLst/>
          </a:prstGeom>
        </p:spPr>
        <p:txBody>
          <a:bodyPr/>
          <a:lstStyle/>
          <a:p>
            <a:pPr algn="ctr"/>
            <a:r>
              <a:rPr lang="en-GB" sz="3200" b="1" dirty="0"/>
              <a:t>Concept of the Frailty Fulcrum</a:t>
            </a:r>
            <a:br>
              <a:rPr lang="en-GB" sz="3200" b="1" dirty="0"/>
            </a:br>
            <a:r>
              <a:rPr lang="en-GB" sz="3200" b="1" dirty="0"/>
              <a:t>balancing resilience and vulnerability</a:t>
            </a:r>
          </a:p>
        </p:txBody>
      </p:sp>
      <p:sp>
        <p:nvSpPr>
          <p:cNvPr id="4" name="Rectangle 3"/>
          <p:cNvSpPr/>
          <p:nvPr/>
        </p:nvSpPr>
        <p:spPr>
          <a:xfrm>
            <a:off x="1991543" y="6205954"/>
            <a:ext cx="8381649" cy="369332"/>
          </a:xfrm>
          <a:prstGeom prst="rect">
            <a:avLst/>
          </a:prstGeom>
          <a:solidFill>
            <a:schemeClr val="bg1"/>
          </a:solidFill>
        </p:spPr>
        <p:txBody>
          <a:bodyPr wrap="square">
            <a:spAutoFit/>
          </a:bodyPr>
          <a:lstStyle/>
          <a:p>
            <a:pPr algn="ctr"/>
            <a:r>
              <a:rPr lang="en-GB" b="1" dirty="0">
                <a:hlinkClick r:id="rId4"/>
              </a:rPr>
              <a:t>https://vimeo.com/weareingenious/review/140588708/19f348eec7</a:t>
            </a:r>
            <a:r>
              <a:rPr lang="en-GB" b="1" dirty="0"/>
              <a:t> </a:t>
            </a:r>
          </a:p>
        </p:txBody>
      </p:sp>
      <p:pic>
        <p:nvPicPr>
          <p:cNvPr id="6" name="Picture 4"/>
          <p:cNvPicPr>
            <a:picLocks noChangeAspect="1" noChangeArrowheads="1"/>
          </p:cNvPicPr>
          <p:nvPr/>
        </p:nvPicPr>
        <p:blipFill rotWithShape="1">
          <a:blip r:embed="rId5">
            <a:extLst>
              <a:ext uri="{28A0092B-C50C-407E-A947-70E740481C1C}">
                <a14:useLocalDpi xmlns:a14="http://schemas.microsoft.com/office/drawing/2010/main" val="0"/>
              </a:ext>
            </a:extLst>
          </a:blip>
          <a:srcRect l="24549" t="13920" r="29037" b="25852"/>
          <a:stretch/>
        </p:blipFill>
        <p:spPr bwMode="auto">
          <a:xfrm>
            <a:off x="481398" y="2537766"/>
            <a:ext cx="3020291" cy="22034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4" name="Picture 2" descr="frailty-fulcrum-model"/>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818842" y="2537765"/>
            <a:ext cx="3008073" cy="22034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842112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DC3EA1-06D1-4187-8244-25A5C3A86C52}"/>
              </a:ext>
            </a:extLst>
          </p:cNvPr>
          <p:cNvSpPr>
            <a:spLocks noGrp="1"/>
          </p:cNvSpPr>
          <p:nvPr>
            <p:ph type="title"/>
          </p:nvPr>
        </p:nvSpPr>
        <p:spPr>
          <a:xfrm>
            <a:off x="609600" y="238353"/>
            <a:ext cx="10972800" cy="786883"/>
          </a:xfrm>
        </p:spPr>
        <p:txBody>
          <a:bodyPr/>
          <a:lstStyle/>
          <a:p>
            <a:r>
              <a:rPr lang="en-GB" dirty="0"/>
              <a:t>ABCD at a Regional Level, and Going Forward</a:t>
            </a:r>
          </a:p>
        </p:txBody>
      </p:sp>
      <p:sp>
        <p:nvSpPr>
          <p:cNvPr id="3" name="Content Placeholder 2">
            <a:extLst>
              <a:ext uri="{FF2B5EF4-FFF2-40B4-BE49-F238E27FC236}">
                <a16:creationId xmlns:a16="http://schemas.microsoft.com/office/drawing/2014/main" id="{CF7CD3A5-081A-48AE-B373-FA722887E433}"/>
              </a:ext>
            </a:extLst>
          </p:cNvPr>
          <p:cNvSpPr>
            <a:spLocks noGrp="1"/>
          </p:cNvSpPr>
          <p:nvPr>
            <p:ph idx="1"/>
          </p:nvPr>
        </p:nvSpPr>
        <p:spPr>
          <a:xfrm>
            <a:off x="609600" y="1025236"/>
            <a:ext cx="10972800" cy="3893128"/>
          </a:xfrm>
        </p:spPr>
        <p:txBody>
          <a:bodyPr>
            <a:noAutofit/>
          </a:bodyPr>
          <a:lstStyle/>
          <a:p>
            <a:r>
              <a:rPr lang="en-GB" sz="2200" dirty="0"/>
              <a:t>West Yorkshire and Harrogate Health and Care Partnership commissioned 'Nurture Development' to undertake a Rapid Participatory Review this Spring (2021)</a:t>
            </a:r>
          </a:p>
          <a:p>
            <a:r>
              <a:rPr lang="en-GB" sz="2200" dirty="0"/>
              <a:t>Regional partners, including Leeds, asked to reflect on overall practice in relation to community centred and place-based working</a:t>
            </a:r>
          </a:p>
          <a:p>
            <a:r>
              <a:rPr lang="en-GB" sz="2200" dirty="0"/>
              <a:t>Both Community and Organisational Readiness for ABCD approaches / values considered</a:t>
            </a:r>
          </a:p>
          <a:p>
            <a:r>
              <a:rPr lang="en-GB" sz="2200" dirty="0"/>
              <a:t>Aim to create a baseline assessment which will inform future longer term commitments as part of the developing WY and Harrogate Partnership (Integrated Care System)</a:t>
            </a:r>
          </a:p>
          <a:p>
            <a:r>
              <a:rPr lang="en-GB" sz="2200" dirty="0"/>
              <a:t>Recognised Leeds at forefront of ABCD with communities, next steps now under consideration</a:t>
            </a:r>
          </a:p>
        </p:txBody>
      </p:sp>
    </p:spTree>
    <p:extLst>
      <p:ext uri="{BB962C8B-B14F-4D97-AF65-F5344CB8AC3E}">
        <p14:creationId xmlns:p14="http://schemas.microsoft.com/office/powerpoint/2010/main" val="30600219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D3EAAB-9D9A-42D8-87DA-F9C2BE9D43A9}"/>
              </a:ext>
            </a:extLst>
          </p:cNvPr>
          <p:cNvSpPr>
            <a:spLocks noGrp="1"/>
          </p:cNvSpPr>
          <p:nvPr>
            <p:ph type="title"/>
          </p:nvPr>
        </p:nvSpPr>
        <p:spPr/>
        <p:txBody>
          <a:bodyPr/>
          <a:lstStyle/>
          <a:p>
            <a:r>
              <a:rPr lang="en-GB" dirty="0"/>
              <a:t>Next steps </a:t>
            </a:r>
          </a:p>
        </p:txBody>
      </p:sp>
      <p:sp>
        <p:nvSpPr>
          <p:cNvPr id="3" name="Content Placeholder 2">
            <a:extLst>
              <a:ext uri="{FF2B5EF4-FFF2-40B4-BE49-F238E27FC236}">
                <a16:creationId xmlns:a16="http://schemas.microsoft.com/office/drawing/2014/main" id="{DBEF9FC7-5D35-495B-9392-10C1F0DF24C5}"/>
              </a:ext>
            </a:extLst>
          </p:cNvPr>
          <p:cNvSpPr>
            <a:spLocks noGrp="1"/>
          </p:cNvSpPr>
          <p:nvPr>
            <p:ph idx="1"/>
          </p:nvPr>
        </p:nvSpPr>
        <p:spPr>
          <a:xfrm>
            <a:off x="609600" y="1381353"/>
            <a:ext cx="10972800" cy="3214837"/>
          </a:xfrm>
        </p:spPr>
        <p:txBody>
          <a:bodyPr/>
          <a:lstStyle/>
          <a:p>
            <a:r>
              <a:rPr lang="en-GB" dirty="0"/>
              <a:t>Community wellbeing pilot – home care</a:t>
            </a:r>
          </a:p>
          <a:p>
            <a:r>
              <a:rPr lang="en-GB" dirty="0"/>
              <a:t>Small supports </a:t>
            </a:r>
          </a:p>
          <a:p>
            <a:r>
              <a:rPr lang="en-GB" dirty="0" err="1"/>
              <a:t>Abcd</a:t>
            </a:r>
            <a:r>
              <a:rPr lang="en-GB" dirty="0"/>
              <a:t> embedding </a:t>
            </a:r>
          </a:p>
          <a:p>
            <a:r>
              <a:rPr lang="en-GB" dirty="0"/>
              <a:t>Refresh the strengths based work post </a:t>
            </a:r>
            <a:r>
              <a:rPr lang="en-GB" dirty="0" err="1"/>
              <a:t>covid</a:t>
            </a:r>
            <a:r>
              <a:rPr lang="en-GB" dirty="0"/>
              <a:t> </a:t>
            </a:r>
          </a:p>
          <a:p>
            <a:r>
              <a:rPr lang="en-GB" dirty="0"/>
              <a:t>Listening projects  </a:t>
            </a:r>
          </a:p>
          <a:p>
            <a:endParaRPr lang="en-GB" dirty="0"/>
          </a:p>
        </p:txBody>
      </p:sp>
    </p:spTree>
    <p:extLst>
      <p:ext uri="{BB962C8B-B14F-4D97-AF65-F5344CB8AC3E}">
        <p14:creationId xmlns:p14="http://schemas.microsoft.com/office/powerpoint/2010/main" val="20837522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BA496-5821-47F0-A98D-7F2169CBC5C5}"/>
              </a:ext>
            </a:extLst>
          </p:cNvPr>
          <p:cNvSpPr>
            <a:spLocks noGrp="1"/>
          </p:cNvSpPr>
          <p:nvPr>
            <p:ph type="title"/>
          </p:nvPr>
        </p:nvSpPr>
        <p:spPr/>
        <p:txBody>
          <a:bodyPr/>
          <a:lstStyle/>
          <a:p>
            <a:r>
              <a:rPr lang="en-GB" dirty="0"/>
              <a:t>Working with – a key aim in Leeds</a:t>
            </a:r>
          </a:p>
        </p:txBody>
      </p:sp>
      <p:sp>
        <p:nvSpPr>
          <p:cNvPr id="3" name="Content Placeholder 2">
            <a:extLst>
              <a:ext uri="{FF2B5EF4-FFF2-40B4-BE49-F238E27FC236}">
                <a16:creationId xmlns:a16="http://schemas.microsoft.com/office/drawing/2014/main" id="{CAEEE969-EFB3-4937-8B1B-500205E65FFD}"/>
              </a:ext>
            </a:extLst>
          </p:cNvPr>
          <p:cNvSpPr>
            <a:spLocks noGrp="1"/>
          </p:cNvSpPr>
          <p:nvPr>
            <p:ph idx="1"/>
          </p:nvPr>
        </p:nvSpPr>
        <p:spPr/>
        <p:txBody>
          <a:bodyPr/>
          <a:lstStyle/>
          <a:p>
            <a:r>
              <a:rPr lang="en-GB" dirty="0"/>
              <a:t>Health and Wellbeing Strategy reflects strengths based and restorative practice, expressed as 'working with' and adopted across the partnership </a:t>
            </a:r>
          </a:p>
          <a:p>
            <a:r>
              <a:rPr lang="en-GB" dirty="0"/>
              <a:t>Strengths based and asset based approaches </a:t>
            </a:r>
          </a:p>
          <a:p>
            <a:endParaRPr lang="en-GB" dirty="0"/>
          </a:p>
          <a:p>
            <a:pPr marL="0" indent="0">
              <a:buNone/>
            </a:pPr>
            <a:endParaRPr lang="en-GB" dirty="0"/>
          </a:p>
        </p:txBody>
      </p:sp>
    </p:spTree>
    <p:extLst>
      <p:ext uri="{BB962C8B-B14F-4D97-AF65-F5344CB8AC3E}">
        <p14:creationId xmlns:p14="http://schemas.microsoft.com/office/powerpoint/2010/main" val="18675218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F3CF52-A0B4-4ADE-AED4-B25A0A5BCFEC}"/>
              </a:ext>
            </a:extLst>
          </p:cNvPr>
          <p:cNvSpPr>
            <a:spLocks noGrp="1"/>
          </p:cNvSpPr>
          <p:nvPr>
            <p:ph type="title"/>
          </p:nvPr>
        </p:nvSpPr>
        <p:spPr/>
        <p:txBody>
          <a:bodyPr/>
          <a:lstStyle/>
          <a:p>
            <a:r>
              <a:rPr lang="en-GB" dirty="0"/>
              <a:t>A brief history ……..</a:t>
            </a:r>
          </a:p>
        </p:txBody>
      </p:sp>
      <p:sp>
        <p:nvSpPr>
          <p:cNvPr id="3" name="Content Placeholder 2">
            <a:extLst>
              <a:ext uri="{FF2B5EF4-FFF2-40B4-BE49-F238E27FC236}">
                <a16:creationId xmlns:a16="http://schemas.microsoft.com/office/drawing/2014/main" id="{A5B4DB30-307D-4F71-B8B9-900414E9E87E}"/>
              </a:ext>
            </a:extLst>
          </p:cNvPr>
          <p:cNvSpPr>
            <a:spLocks noGrp="1"/>
          </p:cNvSpPr>
          <p:nvPr>
            <p:ph idx="1"/>
          </p:nvPr>
        </p:nvSpPr>
        <p:spPr/>
        <p:txBody>
          <a:bodyPr>
            <a:normAutofit fontScale="92500" lnSpcReduction="10000"/>
          </a:bodyPr>
          <a:lstStyle/>
          <a:p>
            <a:r>
              <a:rPr lang="en-GB" dirty="0"/>
              <a:t>Social work was stuck in process – 28 page assessment forms</a:t>
            </a:r>
          </a:p>
          <a:p>
            <a:r>
              <a:rPr lang="en-GB" dirty="0"/>
              <a:t>Delays for assessment and multiple screening </a:t>
            </a:r>
          </a:p>
          <a:p>
            <a:r>
              <a:rPr lang="en-GB" dirty="0"/>
              <a:t>Social workers didn’t feel valued or had a voice </a:t>
            </a:r>
          </a:p>
          <a:p>
            <a:pPr marL="0" indent="0">
              <a:buNone/>
            </a:pPr>
            <a:r>
              <a:rPr lang="en-GB" dirty="0"/>
              <a:t>so…..</a:t>
            </a:r>
          </a:p>
          <a:p>
            <a:r>
              <a:rPr lang="en-GB" dirty="0"/>
              <a:t>Engaged with </a:t>
            </a:r>
            <a:r>
              <a:rPr lang="en-GB" dirty="0" err="1"/>
              <a:t>NDTi</a:t>
            </a:r>
            <a:r>
              <a:rPr lang="en-GB" dirty="0"/>
              <a:t> </a:t>
            </a:r>
          </a:p>
          <a:p>
            <a:r>
              <a:rPr lang="en-GB" dirty="0"/>
              <a:t>Cath's three directives </a:t>
            </a:r>
          </a:p>
          <a:p>
            <a:r>
              <a:rPr lang="en-GB" dirty="0"/>
              <a:t>Social work staff led the changes </a:t>
            </a:r>
          </a:p>
          <a:p>
            <a:endParaRPr lang="en-GB" dirty="0"/>
          </a:p>
          <a:p>
            <a:endParaRPr lang="en-GB" dirty="0"/>
          </a:p>
        </p:txBody>
      </p:sp>
    </p:spTree>
    <p:extLst>
      <p:ext uri="{BB962C8B-B14F-4D97-AF65-F5344CB8AC3E}">
        <p14:creationId xmlns:p14="http://schemas.microsoft.com/office/powerpoint/2010/main" val="39943099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38062E-7901-466C-BECA-BF895B25AF72}"/>
              </a:ext>
            </a:extLst>
          </p:cNvPr>
          <p:cNvSpPr>
            <a:spLocks noGrp="1"/>
          </p:cNvSpPr>
          <p:nvPr>
            <p:ph type="title"/>
          </p:nvPr>
        </p:nvSpPr>
        <p:spPr/>
        <p:txBody>
          <a:bodyPr/>
          <a:lstStyle/>
          <a:p>
            <a:r>
              <a:rPr lang="en-GB" dirty="0"/>
              <a:t>Key changes </a:t>
            </a:r>
          </a:p>
        </p:txBody>
      </p:sp>
      <p:sp>
        <p:nvSpPr>
          <p:cNvPr id="3" name="Content Placeholder 2">
            <a:extLst>
              <a:ext uri="{FF2B5EF4-FFF2-40B4-BE49-F238E27FC236}">
                <a16:creationId xmlns:a16="http://schemas.microsoft.com/office/drawing/2014/main" id="{D1747E3C-3F60-41CE-BAA2-E714668FD5B3}"/>
              </a:ext>
            </a:extLst>
          </p:cNvPr>
          <p:cNvSpPr>
            <a:spLocks noGrp="1"/>
          </p:cNvSpPr>
          <p:nvPr>
            <p:ph idx="1"/>
          </p:nvPr>
        </p:nvSpPr>
        <p:spPr/>
        <p:txBody>
          <a:bodyPr>
            <a:normAutofit/>
          </a:bodyPr>
          <a:lstStyle/>
          <a:p>
            <a:r>
              <a:rPr lang="en-GB" dirty="0"/>
              <a:t>Reduce process (conversation record, two pages)</a:t>
            </a:r>
          </a:p>
          <a:p>
            <a:r>
              <a:rPr lang="en-GB" dirty="0"/>
              <a:t>Talking Points </a:t>
            </a:r>
          </a:p>
          <a:p>
            <a:r>
              <a:rPr lang="en-GB" dirty="0"/>
              <a:t>Find out one thing about your community </a:t>
            </a:r>
          </a:p>
          <a:p>
            <a:r>
              <a:rPr lang="en-GB" dirty="0"/>
              <a:t>Peer reviews process </a:t>
            </a:r>
          </a:p>
          <a:p>
            <a:r>
              <a:rPr lang="en-GB" dirty="0"/>
              <a:t>And next stage was strengths based commissioning and ABCD adopted by the communities directorate </a:t>
            </a:r>
          </a:p>
          <a:p>
            <a:endParaRPr lang="en-GB" dirty="0"/>
          </a:p>
          <a:p>
            <a:endParaRPr lang="en-GB" dirty="0"/>
          </a:p>
        </p:txBody>
      </p:sp>
    </p:spTree>
    <p:extLst>
      <p:ext uri="{BB962C8B-B14F-4D97-AF65-F5344CB8AC3E}">
        <p14:creationId xmlns:p14="http://schemas.microsoft.com/office/powerpoint/2010/main" val="15205754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532108-3FE2-437C-A0AC-7A87E18139FB}"/>
              </a:ext>
            </a:extLst>
          </p:cNvPr>
          <p:cNvSpPr>
            <a:spLocks noGrp="1"/>
          </p:cNvSpPr>
          <p:nvPr>
            <p:ph type="title"/>
          </p:nvPr>
        </p:nvSpPr>
        <p:spPr/>
        <p:txBody>
          <a:bodyPr/>
          <a:lstStyle/>
          <a:p>
            <a:r>
              <a:rPr lang="en-GB" dirty="0"/>
              <a:t>Pathfinders and community catalysts</a:t>
            </a:r>
          </a:p>
        </p:txBody>
      </p:sp>
      <p:sp>
        <p:nvSpPr>
          <p:cNvPr id="3" name="Content Placeholder 2">
            <a:extLst>
              <a:ext uri="{FF2B5EF4-FFF2-40B4-BE49-F238E27FC236}">
                <a16:creationId xmlns:a16="http://schemas.microsoft.com/office/drawing/2014/main" id="{6E800C73-3E5F-4586-B09B-6D756C5585EF}"/>
              </a:ext>
            </a:extLst>
          </p:cNvPr>
          <p:cNvSpPr>
            <a:spLocks noGrp="1"/>
          </p:cNvSpPr>
          <p:nvPr>
            <p:ph idx="1"/>
          </p:nvPr>
        </p:nvSpPr>
        <p:spPr/>
        <p:txBody>
          <a:bodyPr>
            <a:normAutofit fontScale="55000" lnSpcReduction="20000"/>
          </a:bodyPr>
          <a:lstStyle/>
          <a:p>
            <a:pPr marL="0" indent="0">
              <a:buNone/>
            </a:pPr>
            <a:r>
              <a:rPr lang="en-GB" sz="2900" dirty="0"/>
              <a:t>An ABCD Pathfinder site is a third sector organisation that is paid by Leeds City Council to deliver Asset Based Community Development, a neighbourhood based community development approach that uses community organising methods to identify, mobilise and strengthen the capacities or asset of individuals, families and communities</a:t>
            </a:r>
          </a:p>
          <a:p>
            <a:endParaRPr lang="en-GB" sz="2900" dirty="0"/>
          </a:p>
          <a:p>
            <a:pPr marL="0" indent="0">
              <a:buNone/>
            </a:pPr>
            <a:r>
              <a:rPr lang="en-GB" sz="2900" dirty="0"/>
              <a:t>The model consists of:</a:t>
            </a:r>
          </a:p>
          <a:p>
            <a:pPr marL="0" indent="0">
              <a:buNone/>
            </a:pPr>
            <a:endParaRPr lang="en-GB" sz="2900" dirty="0"/>
          </a:p>
          <a:p>
            <a:pPr marL="0" indent="0">
              <a:buNone/>
            </a:pPr>
            <a:r>
              <a:rPr lang="en-GB" sz="2900" dirty="0"/>
              <a:t>• Community Builders - paid workers hosted by Neighbourhood Organisations</a:t>
            </a:r>
          </a:p>
          <a:p>
            <a:pPr marL="0" indent="0">
              <a:buNone/>
            </a:pPr>
            <a:r>
              <a:rPr lang="en-GB" sz="2900" dirty="0"/>
              <a:t>• Community Connectors - individuals living locally who may organise and support local</a:t>
            </a:r>
          </a:p>
          <a:p>
            <a:pPr marL="0" indent="0">
              <a:buNone/>
            </a:pPr>
            <a:r>
              <a:rPr lang="en-GB" sz="2900" dirty="0"/>
              <a:t>activities</a:t>
            </a:r>
          </a:p>
          <a:p>
            <a:pPr marL="0" indent="0">
              <a:buNone/>
            </a:pPr>
            <a:r>
              <a:rPr lang="en-GB" sz="2900" dirty="0"/>
              <a:t>• ‘Small Sparks’ grants - funds for groups and individuals to support local activity</a:t>
            </a:r>
          </a:p>
          <a:p>
            <a:pPr marL="0" indent="0">
              <a:buNone/>
            </a:pPr>
            <a:r>
              <a:rPr lang="en-GB" sz="2900" dirty="0"/>
              <a:t> </a:t>
            </a:r>
          </a:p>
          <a:p>
            <a:pPr marL="0" indent="0">
              <a:buNone/>
            </a:pPr>
            <a:r>
              <a:rPr lang="en-GB" sz="2900" dirty="0"/>
              <a:t>A core principle is that, given the tools and the opportunity, small </a:t>
            </a:r>
            <a:r>
              <a:rPr lang="en-GB" dirty="0"/>
              <a:t>groups of citizens can change the things that they believe need changing in the community, better than anyone else”.</a:t>
            </a:r>
          </a:p>
          <a:p>
            <a:pPr marL="0" indent="0">
              <a:buNone/>
            </a:pPr>
            <a:endParaRPr lang="en-GB" dirty="0"/>
          </a:p>
          <a:p>
            <a:endParaRPr lang="en-GB" dirty="0"/>
          </a:p>
        </p:txBody>
      </p:sp>
    </p:spTree>
    <p:extLst>
      <p:ext uri="{BB962C8B-B14F-4D97-AF65-F5344CB8AC3E}">
        <p14:creationId xmlns:p14="http://schemas.microsoft.com/office/powerpoint/2010/main" val="4252025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D495A4-5DE0-46DC-B4A8-3724418C5686}"/>
              </a:ext>
            </a:extLst>
          </p:cNvPr>
          <p:cNvSpPr>
            <a:spLocks noGrp="1"/>
          </p:cNvSpPr>
          <p:nvPr>
            <p:ph type="title"/>
          </p:nvPr>
        </p:nvSpPr>
        <p:spPr/>
        <p:txBody>
          <a:bodyPr/>
          <a:lstStyle/>
          <a:p>
            <a:r>
              <a:rPr lang="en-GB" dirty="0"/>
              <a:t>ABCD and SBSC: Partnership Working</a:t>
            </a:r>
          </a:p>
        </p:txBody>
      </p:sp>
      <p:sp>
        <p:nvSpPr>
          <p:cNvPr id="3" name="Content Placeholder 2">
            <a:extLst>
              <a:ext uri="{FF2B5EF4-FFF2-40B4-BE49-F238E27FC236}">
                <a16:creationId xmlns:a16="http://schemas.microsoft.com/office/drawing/2014/main" id="{90929373-2BC4-451A-89A2-1BD4E77510B5}"/>
              </a:ext>
            </a:extLst>
          </p:cNvPr>
          <p:cNvSpPr>
            <a:spLocks noGrp="1"/>
          </p:cNvSpPr>
          <p:nvPr>
            <p:ph idx="1"/>
          </p:nvPr>
        </p:nvSpPr>
        <p:spPr>
          <a:xfrm>
            <a:off x="609600" y="1094509"/>
            <a:ext cx="10972800" cy="3768435"/>
          </a:xfrm>
        </p:spPr>
        <p:txBody>
          <a:bodyPr>
            <a:normAutofit lnSpcReduction="10000"/>
          </a:bodyPr>
          <a:lstStyle/>
          <a:p>
            <a:r>
              <a:rPr lang="en-GB" dirty="0"/>
              <a:t>LCC Adults and Health co-designed the CCG funded Citywide Social Prescribing Service's Specification' to embody both ABCD values and practice.</a:t>
            </a:r>
          </a:p>
          <a:p>
            <a:r>
              <a:rPr lang="en-GB" dirty="0"/>
              <a:t>The practice was based around building relationships between Social Prescribers and Community Builders with an aim to promote individual and community engagement and participation.</a:t>
            </a:r>
          </a:p>
          <a:p>
            <a:r>
              <a:rPr lang="en-GB" dirty="0"/>
              <a:t>Community Builders also built up relationships with Adults &amp; Health's ''Reablement </a:t>
            </a:r>
            <a:r>
              <a:rPr lang="en-GB" dirty="0" err="1"/>
              <a:t>SkiLs</a:t>
            </a:r>
            <a:r>
              <a:rPr lang="en-GB" dirty="0"/>
              <a:t> team' to promote community inclusion.</a:t>
            </a:r>
          </a:p>
        </p:txBody>
      </p:sp>
    </p:spTree>
    <p:extLst>
      <p:ext uri="{BB962C8B-B14F-4D97-AF65-F5344CB8AC3E}">
        <p14:creationId xmlns:p14="http://schemas.microsoft.com/office/powerpoint/2010/main" val="41598653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C5B41D-5F3F-4D03-8668-D7326672D723}"/>
              </a:ext>
            </a:extLst>
          </p:cNvPr>
          <p:cNvSpPr>
            <a:spLocks noGrp="1"/>
          </p:cNvSpPr>
          <p:nvPr>
            <p:ph type="title"/>
          </p:nvPr>
        </p:nvSpPr>
        <p:spPr>
          <a:xfrm>
            <a:off x="609600" y="238353"/>
            <a:ext cx="10972800" cy="897720"/>
          </a:xfrm>
        </p:spPr>
        <p:txBody>
          <a:bodyPr/>
          <a:lstStyle/>
          <a:p>
            <a:r>
              <a:rPr lang="en-GB" dirty="0"/>
              <a:t>Local Care Partnerships and ABCD</a:t>
            </a:r>
          </a:p>
        </p:txBody>
      </p:sp>
      <p:sp>
        <p:nvSpPr>
          <p:cNvPr id="3" name="Content Placeholder 2">
            <a:extLst>
              <a:ext uri="{FF2B5EF4-FFF2-40B4-BE49-F238E27FC236}">
                <a16:creationId xmlns:a16="http://schemas.microsoft.com/office/drawing/2014/main" id="{D63493AE-D8C4-4803-BDF6-96F54DCD2456}"/>
              </a:ext>
            </a:extLst>
          </p:cNvPr>
          <p:cNvSpPr>
            <a:spLocks noGrp="1"/>
          </p:cNvSpPr>
          <p:nvPr>
            <p:ph idx="1"/>
          </p:nvPr>
        </p:nvSpPr>
        <p:spPr>
          <a:xfrm>
            <a:off x="609600" y="1025236"/>
            <a:ext cx="10972800" cy="3782291"/>
          </a:xfrm>
        </p:spPr>
        <p:txBody>
          <a:bodyPr>
            <a:normAutofit fontScale="85000" lnSpcReduction="10000"/>
          </a:bodyPr>
          <a:lstStyle/>
          <a:p>
            <a:r>
              <a:rPr lang="en-GB" dirty="0"/>
              <a:t>Local Care Partnerships (LCPs) is the term used in Leeds to describe our model of joined-up working to deliver local care for local people; working in and with local communities.</a:t>
            </a:r>
          </a:p>
          <a:p>
            <a:r>
              <a:rPr lang="en-GB" dirty="0"/>
              <a:t>LCP Partners include third sector/voluntary organisations, many of whom LCC have worked closely with the to deliver ABCD. So partners both hear about ABCD in practice, and the underpinning values they can adopt.</a:t>
            </a:r>
          </a:p>
          <a:p>
            <a:r>
              <a:rPr lang="en-GB" dirty="0"/>
              <a:t>In the process of developing an ABCD training toolkit accessible for all LCP partners.</a:t>
            </a:r>
          </a:p>
          <a:p>
            <a:r>
              <a:rPr lang="en-GB" dirty="0"/>
              <a:t>Looking at Health Inequalities with an ABCD lens, what do communities see as their assets.</a:t>
            </a:r>
          </a:p>
        </p:txBody>
      </p:sp>
    </p:spTree>
    <p:extLst>
      <p:ext uri="{BB962C8B-B14F-4D97-AF65-F5344CB8AC3E}">
        <p14:creationId xmlns:p14="http://schemas.microsoft.com/office/powerpoint/2010/main" val="26166729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465484-F466-4E5F-ADF4-31A9253C2700}"/>
              </a:ext>
            </a:extLst>
          </p:cNvPr>
          <p:cNvSpPr>
            <a:spLocks noGrp="1"/>
          </p:cNvSpPr>
          <p:nvPr>
            <p:ph type="title"/>
          </p:nvPr>
        </p:nvSpPr>
        <p:spPr>
          <a:xfrm>
            <a:off x="609600" y="238353"/>
            <a:ext cx="10972800" cy="870011"/>
          </a:xfrm>
        </p:spPr>
        <p:txBody>
          <a:bodyPr/>
          <a:lstStyle/>
          <a:p>
            <a:r>
              <a:rPr lang="en-GB" dirty="0"/>
              <a:t>Local Care Partnerships, Population Health Management and ABCD</a:t>
            </a:r>
          </a:p>
        </p:txBody>
      </p:sp>
      <p:sp>
        <p:nvSpPr>
          <p:cNvPr id="3" name="Content Placeholder 2">
            <a:extLst>
              <a:ext uri="{FF2B5EF4-FFF2-40B4-BE49-F238E27FC236}">
                <a16:creationId xmlns:a16="http://schemas.microsoft.com/office/drawing/2014/main" id="{01F218A1-9DF9-46FD-971B-76D46276BAD0}"/>
              </a:ext>
            </a:extLst>
          </p:cNvPr>
          <p:cNvSpPr>
            <a:spLocks noGrp="1"/>
          </p:cNvSpPr>
          <p:nvPr>
            <p:ph idx="1"/>
          </p:nvPr>
        </p:nvSpPr>
        <p:spPr>
          <a:xfrm>
            <a:off x="609600" y="1316182"/>
            <a:ext cx="10972800" cy="3280011"/>
          </a:xfrm>
        </p:spPr>
        <p:txBody>
          <a:bodyPr>
            <a:normAutofit fontScale="85000" lnSpcReduction="20000"/>
          </a:bodyPr>
          <a:lstStyle/>
          <a:p>
            <a:r>
              <a:rPr lang="en-GB" dirty="0"/>
              <a:t>Local Care Partnerships the mechanism to deliver PHM locally</a:t>
            </a:r>
          </a:p>
          <a:p>
            <a:r>
              <a:rPr lang="en-GB" dirty="0"/>
              <a:t>Although a data driven approach, being increasingly recognised that people/communities are the ones who best know their strengths and needs</a:t>
            </a:r>
          </a:p>
          <a:p>
            <a:r>
              <a:rPr lang="en-GB" dirty="0"/>
              <a:t>System thinking increasingly recognising the need to work upon the 'principles' of Asset Based approaches, 'working with' communities where it isn't possible for communities to do everything with their own strengths and resources</a:t>
            </a:r>
          </a:p>
          <a:p>
            <a:r>
              <a:rPr lang="en-GB" dirty="0"/>
              <a:t>Increasing recognition of need to work in small defined geographical spaces where ABCD and thrive. LCPs cover approximately 50000 people, so need to work within smaller footprints within these localities.</a:t>
            </a:r>
          </a:p>
        </p:txBody>
      </p:sp>
    </p:spTree>
    <p:extLst>
      <p:ext uri="{BB962C8B-B14F-4D97-AF65-F5344CB8AC3E}">
        <p14:creationId xmlns:p14="http://schemas.microsoft.com/office/powerpoint/2010/main" val="8197575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532DFF-E1A4-49B5-9BEB-B4EC56038FFA}"/>
              </a:ext>
            </a:extLst>
          </p:cNvPr>
          <p:cNvSpPr>
            <a:spLocks noGrp="1"/>
          </p:cNvSpPr>
          <p:nvPr>
            <p:ph type="title"/>
          </p:nvPr>
        </p:nvSpPr>
        <p:spPr>
          <a:xfrm>
            <a:off x="609600" y="238353"/>
            <a:ext cx="10972800" cy="966992"/>
          </a:xfrm>
        </p:spPr>
        <p:txBody>
          <a:bodyPr/>
          <a:lstStyle/>
          <a:p>
            <a:r>
              <a:rPr lang="en-GB" dirty="0"/>
              <a:t>Population Health Management, Frailty and Strength Based Social Care</a:t>
            </a:r>
          </a:p>
        </p:txBody>
      </p:sp>
      <p:sp>
        <p:nvSpPr>
          <p:cNvPr id="3" name="Content Placeholder 2">
            <a:extLst>
              <a:ext uri="{FF2B5EF4-FFF2-40B4-BE49-F238E27FC236}">
                <a16:creationId xmlns:a16="http://schemas.microsoft.com/office/drawing/2014/main" id="{BD27842E-6864-4B5C-8CA7-3C47DF027527}"/>
              </a:ext>
            </a:extLst>
          </p:cNvPr>
          <p:cNvSpPr>
            <a:spLocks noGrp="1"/>
          </p:cNvSpPr>
          <p:nvPr>
            <p:ph idx="1"/>
          </p:nvPr>
        </p:nvSpPr>
        <p:spPr>
          <a:xfrm>
            <a:off x="609600" y="1381356"/>
            <a:ext cx="10972800" cy="3633989"/>
          </a:xfrm>
        </p:spPr>
        <p:txBody>
          <a:bodyPr>
            <a:normAutofit fontScale="85000" lnSpcReduction="20000"/>
          </a:bodyPr>
          <a:lstStyle/>
          <a:p>
            <a:r>
              <a:rPr lang="en-GB" dirty="0"/>
              <a:t>First Population Health Management Cohort in Leeds chosen people 'living with frailty',</a:t>
            </a:r>
          </a:p>
          <a:p>
            <a:r>
              <a:rPr lang="en-GB" dirty="0"/>
              <a:t>Challenge for ASC as methodology to identify people (</a:t>
            </a:r>
            <a:r>
              <a:rPr lang="en-GB" dirty="0" err="1"/>
              <a:t>EFi</a:t>
            </a:r>
            <a:r>
              <a:rPr lang="en-GB" dirty="0"/>
              <a:t>) / language used very deficit based, how to make this work strength based</a:t>
            </a:r>
          </a:p>
          <a:p>
            <a:r>
              <a:rPr lang="en-GB" dirty="0"/>
              <a:t>Use tools such as the 'Frailty Fulcrum' to our advantage. Focus on the elements potentially common to Strength Based Working</a:t>
            </a:r>
          </a:p>
          <a:p>
            <a:r>
              <a:rPr lang="en-GB" dirty="0"/>
              <a:t>Designed Training and Briefings for ASC staff to illustrate how we can work in a strength based way with 'people living with frailty', even though we may not use that language. </a:t>
            </a:r>
          </a:p>
          <a:p>
            <a:r>
              <a:rPr lang="en-GB" dirty="0"/>
              <a:t>Important to recognise other partners may use 'frailty' and 'deficit' language, but this doesn't preclude close partnership working.</a:t>
            </a:r>
          </a:p>
          <a:p>
            <a:endParaRPr lang="en-GB" dirty="0"/>
          </a:p>
        </p:txBody>
      </p:sp>
    </p:spTree>
    <p:extLst>
      <p:ext uri="{BB962C8B-B14F-4D97-AF65-F5344CB8AC3E}">
        <p14:creationId xmlns:p14="http://schemas.microsoft.com/office/powerpoint/2010/main" val="3862328037"/>
      </p:ext>
    </p:extLst>
  </p:cSld>
  <p:clrMapOvr>
    <a:masterClrMapping/>
  </p:clrMapOvr>
</p:sld>
</file>

<file path=ppt/theme/theme1.xml><?xml version="1.0" encoding="utf-8"?>
<a:theme xmlns:a="http://schemas.openxmlformats.org/drawingml/2006/main" name="LCCcorptheme">
  <a:themeElements>
    <a:clrScheme name="LCC Corporate">
      <a:dk1>
        <a:sysClr val="windowText" lastClr="000000"/>
      </a:dk1>
      <a:lt1>
        <a:sysClr val="window" lastClr="FFFFFF"/>
      </a:lt1>
      <a:dk2>
        <a:srgbClr val="193B45"/>
      </a:dk2>
      <a:lt2>
        <a:srgbClr val="9BD5E1"/>
      </a:lt2>
      <a:accent1>
        <a:srgbClr val="6694AA"/>
      </a:accent1>
      <a:accent2>
        <a:srgbClr val="E9540D"/>
      </a:accent2>
      <a:accent3>
        <a:srgbClr val="95C159"/>
      </a:accent3>
      <a:accent4>
        <a:srgbClr val="5E4BA2"/>
      </a:accent4>
      <a:accent5>
        <a:srgbClr val="EB5278"/>
      </a:accent5>
      <a:accent6>
        <a:srgbClr val="FCBD1B"/>
      </a:accent6>
      <a:hlink>
        <a:srgbClr val="0000FF"/>
      </a:hlink>
      <a:folHlink>
        <a:srgbClr val="800080"/>
      </a:folHlink>
    </a:clrScheme>
    <a:fontScheme name="lcc theme fonts">
      <a:majorFont>
        <a:latin typeface="Verdan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LCCcorptheme" id="{00B1A147-38C3-4E7F-9B64-BD2DAF657AB2}" vid="{C3B8494C-4124-4F1B-960A-4F27C3A7EAA5}"/>
    </a:ext>
  </a:extLst>
</a:theme>
</file>

<file path=ppt/theme/theme2.xml><?xml version="1.0" encoding="utf-8"?>
<a:theme xmlns:a="http://schemas.openxmlformats.org/drawingml/2006/main" name="1_LCCcorptheme">
  <a:themeElements>
    <a:clrScheme name="LCC Corporate">
      <a:dk1>
        <a:sysClr val="windowText" lastClr="000000"/>
      </a:dk1>
      <a:lt1>
        <a:sysClr val="window" lastClr="FFFFFF"/>
      </a:lt1>
      <a:dk2>
        <a:srgbClr val="193B45"/>
      </a:dk2>
      <a:lt2>
        <a:srgbClr val="9BD5E1"/>
      </a:lt2>
      <a:accent1>
        <a:srgbClr val="6694AA"/>
      </a:accent1>
      <a:accent2>
        <a:srgbClr val="E9540D"/>
      </a:accent2>
      <a:accent3>
        <a:srgbClr val="95C159"/>
      </a:accent3>
      <a:accent4>
        <a:srgbClr val="5E4BA2"/>
      </a:accent4>
      <a:accent5>
        <a:srgbClr val="EB5278"/>
      </a:accent5>
      <a:accent6>
        <a:srgbClr val="FCBD1B"/>
      </a:accent6>
      <a:hlink>
        <a:srgbClr val="0000FF"/>
      </a:hlink>
      <a:folHlink>
        <a:srgbClr val="800080"/>
      </a:folHlink>
    </a:clrScheme>
    <a:fontScheme name="lcc theme fonts">
      <a:majorFont>
        <a:latin typeface="Verdan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LCCcorptheme" id="{00B1A147-38C3-4E7F-9B64-BD2DAF657AB2}" vid="{C3B8494C-4124-4F1B-960A-4F27C3A7EAA5}"/>
    </a:ext>
  </a:extLst>
</a:theme>
</file>

<file path=ppt/theme/theme3.xml><?xml version="1.0" encoding="utf-8"?>
<a:theme xmlns:a="http://schemas.openxmlformats.org/drawingml/2006/main" name="2_LCCcorptheme">
  <a:themeElements>
    <a:clrScheme name="LCC Corporate">
      <a:dk1>
        <a:sysClr val="windowText" lastClr="000000"/>
      </a:dk1>
      <a:lt1>
        <a:sysClr val="window" lastClr="FFFFFF"/>
      </a:lt1>
      <a:dk2>
        <a:srgbClr val="193B45"/>
      </a:dk2>
      <a:lt2>
        <a:srgbClr val="9BD5E1"/>
      </a:lt2>
      <a:accent1>
        <a:srgbClr val="6694AA"/>
      </a:accent1>
      <a:accent2>
        <a:srgbClr val="E9540D"/>
      </a:accent2>
      <a:accent3>
        <a:srgbClr val="95C159"/>
      </a:accent3>
      <a:accent4>
        <a:srgbClr val="5E4BA2"/>
      </a:accent4>
      <a:accent5>
        <a:srgbClr val="EB5278"/>
      </a:accent5>
      <a:accent6>
        <a:srgbClr val="FCBD1B"/>
      </a:accent6>
      <a:hlink>
        <a:srgbClr val="0000FF"/>
      </a:hlink>
      <a:folHlink>
        <a:srgbClr val="800080"/>
      </a:folHlink>
    </a:clrScheme>
    <a:fontScheme name="lcc theme fonts">
      <a:majorFont>
        <a:latin typeface="Verdan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LCCcorptheme" id="{00B1A147-38C3-4E7F-9B64-BD2DAF657AB2}" vid="{C3B8494C-4124-4F1B-960A-4F27C3A7EAA5}"/>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2660</TotalTime>
  <Words>1158</Words>
  <Application>Microsoft Office PowerPoint</Application>
  <PresentationFormat>Widescreen</PresentationFormat>
  <Paragraphs>92</Paragraphs>
  <Slides>12</Slides>
  <Notes>5</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12</vt:i4>
      </vt:variant>
    </vt:vector>
  </HeadingPairs>
  <TitlesOfParts>
    <vt:vector size="18" baseType="lpstr">
      <vt:lpstr>Arial</vt:lpstr>
      <vt:lpstr>Calibri</vt:lpstr>
      <vt:lpstr>Verdana</vt:lpstr>
      <vt:lpstr>LCCcorptheme</vt:lpstr>
      <vt:lpstr>1_LCCcorptheme</vt:lpstr>
      <vt:lpstr>2_LCCcorptheme</vt:lpstr>
      <vt:lpstr>Age Well Live Well Network 17th November 2021</vt:lpstr>
      <vt:lpstr>Working with – a key aim in Leeds</vt:lpstr>
      <vt:lpstr>A brief history ……..</vt:lpstr>
      <vt:lpstr>Key changes </vt:lpstr>
      <vt:lpstr>Pathfinders and community catalysts</vt:lpstr>
      <vt:lpstr>ABCD and SBSC: Partnership Working</vt:lpstr>
      <vt:lpstr>Local Care Partnerships and ABCD</vt:lpstr>
      <vt:lpstr>Local Care Partnerships, Population Health Management and ABCD</vt:lpstr>
      <vt:lpstr>Population Health Management, Frailty and Strength Based Social Care</vt:lpstr>
      <vt:lpstr>Concept of the Frailty Fulcrum balancing resilience and vulnerability</vt:lpstr>
      <vt:lpstr>ABCD at a Regional Level, and Going Forward</vt:lpstr>
      <vt:lpstr>Next steps </vt:lpstr>
    </vt:vector>
  </TitlesOfParts>
  <Company>Leeds City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Jackson, Lucy</dc:creator>
  <cp:lastModifiedBy>Kanwar, Venita</cp:lastModifiedBy>
  <cp:revision>117</cp:revision>
  <cp:lastPrinted>2019-11-04T12:28:51Z</cp:lastPrinted>
  <dcterms:created xsi:type="dcterms:W3CDTF">2018-10-19T08:45:41Z</dcterms:created>
  <dcterms:modified xsi:type="dcterms:W3CDTF">2021-11-17T13:00:36Z</dcterms:modified>
</cp:coreProperties>
</file>